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57"/>
  </p:notesMasterIdLst>
  <p:sldIdLst>
    <p:sldId id="259" r:id="rId2"/>
    <p:sldId id="260" r:id="rId3"/>
    <p:sldId id="325" r:id="rId4"/>
    <p:sldId id="288" r:id="rId5"/>
    <p:sldId id="265" r:id="rId6"/>
    <p:sldId id="268" r:id="rId7"/>
    <p:sldId id="270" r:id="rId8"/>
    <p:sldId id="269" r:id="rId9"/>
    <p:sldId id="273" r:id="rId10"/>
    <p:sldId id="274" r:id="rId11"/>
    <p:sldId id="277" r:id="rId12"/>
    <p:sldId id="279" r:id="rId13"/>
    <p:sldId id="280" r:id="rId14"/>
    <p:sldId id="281" r:id="rId15"/>
    <p:sldId id="282" r:id="rId16"/>
    <p:sldId id="289" r:id="rId17"/>
    <p:sldId id="287" r:id="rId18"/>
    <p:sldId id="290" r:id="rId19"/>
    <p:sldId id="291" r:id="rId20"/>
    <p:sldId id="292" r:id="rId21"/>
    <p:sldId id="294" r:id="rId22"/>
    <p:sldId id="296" r:id="rId23"/>
    <p:sldId id="297" r:id="rId24"/>
    <p:sldId id="304" r:id="rId25"/>
    <p:sldId id="321" r:id="rId26"/>
    <p:sldId id="303" r:id="rId27"/>
    <p:sldId id="298" r:id="rId28"/>
    <p:sldId id="299" r:id="rId29"/>
    <p:sldId id="300" r:id="rId30"/>
    <p:sldId id="301" r:id="rId31"/>
    <p:sldId id="310" r:id="rId32"/>
    <p:sldId id="306" r:id="rId33"/>
    <p:sldId id="307" r:id="rId34"/>
    <p:sldId id="308" r:id="rId35"/>
    <p:sldId id="309" r:id="rId36"/>
    <p:sldId id="302" r:id="rId37"/>
    <p:sldId id="311" r:id="rId38"/>
    <p:sldId id="320" r:id="rId39"/>
    <p:sldId id="312" r:id="rId40"/>
    <p:sldId id="322" r:id="rId41"/>
    <p:sldId id="323" r:id="rId42"/>
    <p:sldId id="313" r:id="rId43"/>
    <p:sldId id="315" r:id="rId44"/>
    <p:sldId id="324" r:id="rId45"/>
    <p:sldId id="316" r:id="rId46"/>
    <p:sldId id="326" r:id="rId47"/>
    <p:sldId id="327" r:id="rId48"/>
    <p:sldId id="328" r:id="rId49"/>
    <p:sldId id="329" r:id="rId50"/>
    <p:sldId id="330" r:id="rId51"/>
    <p:sldId id="331" r:id="rId52"/>
    <p:sldId id="332" r:id="rId53"/>
    <p:sldId id="333" r:id="rId54"/>
    <p:sldId id="334" r:id="rId55"/>
    <p:sldId id="33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8CDA9-7B3E-462A-A3AC-ED4BE2363A23}" v="3" dt="2022-08-05T20:56:33.291"/>
    <p1510:client id="{3CB00D3C-EAA9-854B-A96F-09ED0DFB47C1}" v="27" dt="2022-08-05T19:11:28.691"/>
    <p1510:client id="{4F40A67A-6885-9D4C-ABB1-2D7E64E23C25}" v="1" dt="2022-08-05T20:24:01.494"/>
    <p1510:client id="{A7779380-398D-6DCF-4F00-320EBAF3C6AA}" v="2" dt="2022-08-09T06:23:26.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sta Wang" userId="S::200458314@student.georgianc.on.ca::c96e5ba7-fc57-4c70-9986-a9d92fae52c0" providerId="AD" clId="Web-{BDE8139C-83DF-0952-5EDA-250662272C3D}"/>
    <pc:docChg chg="addSld delSld modSld">
      <pc:chgData name="Trista Wang" userId="S::200458314@student.georgianc.on.ca::c96e5ba7-fc57-4c70-9986-a9d92fae52c0" providerId="AD" clId="Web-{BDE8139C-83DF-0952-5EDA-250662272C3D}" dt="2022-08-01T19:59:16.139" v="423"/>
      <pc:docMkLst>
        <pc:docMk/>
      </pc:docMkLst>
      <pc:sldChg chg="modSp">
        <pc:chgData name="Trista Wang" userId="S::200458314@student.georgianc.on.ca::c96e5ba7-fc57-4c70-9986-a9d92fae52c0" providerId="AD" clId="Web-{BDE8139C-83DF-0952-5EDA-250662272C3D}" dt="2022-08-01T18:38:08.408" v="9" actId="20577"/>
        <pc:sldMkLst>
          <pc:docMk/>
          <pc:sldMk cId="633738316" sldId="259"/>
        </pc:sldMkLst>
        <pc:spChg chg="mod">
          <ac:chgData name="Trista Wang" userId="S::200458314@student.georgianc.on.ca::c96e5ba7-fc57-4c70-9986-a9d92fae52c0" providerId="AD" clId="Web-{BDE8139C-83DF-0952-5EDA-250662272C3D}" dt="2022-08-01T18:38:08.408" v="9" actId="20577"/>
          <ac:spMkLst>
            <pc:docMk/>
            <pc:sldMk cId="633738316" sldId="259"/>
            <ac:spMk id="3" creationId="{DB93FB3F-A8D4-46D3-A1C6-C79C64563729}"/>
          </ac:spMkLst>
        </pc:spChg>
      </pc:sldChg>
      <pc:sldChg chg="modSp">
        <pc:chgData name="Trista Wang" userId="S::200458314@student.georgianc.on.ca::c96e5ba7-fc57-4c70-9986-a9d92fae52c0" providerId="AD" clId="Web-{BDE8139C-83DF-0952-5EDA-250662272C3D}" dt="2022-08-01T18:41:57.696" v="23" actId="20577"/>
        <pc:sldMkLst>
          <pc:docMk/>
          <pc:sldMk cId="1015693981" sldId="269"/>
        </pc:sldMkLst>
        <pc:spChg chg="mod">
          <ac:chgData name="Trista Wang" userId="S::200458314@student.georgianc.on.ca::c96e5ba7-fc57-4c70-9986-a9d92fae52c0" providerId="AD" clId="Web-{BDE8139C-83DF-0952-5EDA-250662272C3D}" dt="2022-08-01T18:41:57.696" v="23" actId="20577"/>
          <ac:spMkLst>
            <pc:docMk/>
            <pc:sldMk cId="1015693981" sldId="269"/>
            <ac:spMk id="6" creationId="{25ED694B-E922-399A-F846-39CC704E3196}"/>
          </ac:spMkLst>
        </pc:spChg>
      </pc:sldChg>
      <pc:sldChg chg="modSp">
        <pc:chgData name="Trista Wang" userId="S::200458314@student.georgianc.on.ca::c96e5ba7-fc57-4c70-9986-a9d92fae52c0" providerId="AD" clId="Web-{BDE8139C-83DF-0952-5EDA-250662272C3D}" dt="2022-08-01T18:47:48.410" v="76" actId="20577"/>
        <pc:sldMkLst>
          <pc:docMk/>
          <pc:sldMk cId="3057292707" sldId="271"/>
        </pc:sldMkLst>
        <pc:spChg chg="mod">
          <ac:chgData name="Trista Wang" userId="S::200458314@student.georgianc.on.ca::c96e5ba7-fc57-4c70-9986-a9d92fae52c0" providerId="AD" clId="Web-{BDE8139C-83DF-0952-5EDA-250662272C3D}" dt="2022-08-01T18:47:48.410" v="76" actId="20577"/>
          <ac:spMkLst>
            <pc:docMk/>
            <pc:sldMk cId="3057292707" sldId="271"/>
            <ac:spMk id="6" creationId="{25ED694B-E922-399A-F846-39CC704E3196}"/>
          </ac:spMkLst>
        </pc:spChg>
      </pc:sldChg>
      <pc:sldChg chg="modSp del">
        <pc:chgData name="Trista Wang" userId="S::200458314@student.georgianc.on.ca::c96e5ba7-fc57-4c70-9986-a9d92fae52c0" providerId="AD" clId="Web-{BDE8139C-83DF-0952-5EDA-250662272C3D}" dt="2022-08-01T18:47:19.081" v="56"/>
        <pc:sldMkLst>
          <pc:docMk/>
          <pc:sldMk cId="3638505201" sldId="272"/>
        </pc:sldMkLst>
        <pc:spChg chg="mod">
          <ac:chgData name="Trista Wang" userId="S::200458314@student.georgianc.on.ca::c96e5ba7-fc57-4c70-9986-a9d92fae52c0" providerId="AD" clId="Web-{BDE8139C-83DF-0952-5EDA-250662272C3D}" dt="2022-08-01T18:45:01.327" v="38" actId="20577"/>
          <ac:spMkLst>
            <pc:docMk/>
            <pc:sldMk cId="3638505201" sldId="272"/>
            <ac:spMk id="8" creationId="{21173ABF-78E7-329C-3EFD-6E2152A98FA8}"/>
          </ac:spMkLst>
        </pc:spChg>
      </pc:sldChg>
      <pc:sldChg chg="modSp">
        <pc:chgData name="Trista Wang" userId="S::200458314@student.georgianc.on.ca::c96e5ba7-fc57-4c70-9986-a9d92fae52c0" providerId="AD" clId="Web-{BDE8139C-83DF-0952-5EDA-250662272C3D}" dt="2022-08-01T18:46:55.018" v="55" actId="20577"/>
        <pc:sldMkLst>
          <pc:docMk/>
          <pc:sldMk cId="719873679" sldId="273"/>
        </pc:sldMkLst>
        <pc:spChg chg="mod">
          <ac:chgData name="Trista Wang" userId="S::200458314@student.georgianc.on.ca::c96e5ba7-fc57-4c70-9986-a9d92fae52c0" providerId="AD" clId="Web-{BDE8139C-83DF-0952-5EDA-250662272C3D}" dt="2022-08-01T18:46:55.018" v="55" actId="20577"/>
          <ac:spMkLst>
            <pc:docMk/>
            <pc:sldMk cId="719873679" sldId="273"/>
            <ac:spMk id="8" creationId="{21173ABF-78E7-329C-3EFD-6E2152A98FA8}"/>
          </ac:spMkLst>
        </pc:spChg>
      </pc:sldChg>
      <pc:sldChg chg="modSp">
        <pc:chgData name="Trista Wang" userId="S::200458314@student.georgianc.on.ca::c96e5ba7-fc57-4c70-9986-a9d92fae52c0" providerId="AD" clId="Web-{BDE8139C-83DF-0952-5EDA-250662272C3D}" dt="2022-08-01T18:48:07.395" v="96" actId="20577"/>
        <pc:sldMkLst>
          <pc:docMk/>
          <pc:sldMk cId="747168381" sldId="274"/>
        </pc:sldMkLst>
        <pc:spChg chg="mod">
          <ac:chgData name="Trista Wang" userId="S::200458314@student.georgianc.on.ca::c96e5ba7-fc57-4c70-9986-a9d92fae52c0" providerId="AD" clId="Web-{BDE8139C-83DF-0952-5EDA-250662272C3D}" dt="2022-08-01T18:48:07.395" v="96" actId="20577"/>
          <ac:spMkLst>
            <pc:docMk/>
            <pc:sldMk cId="747168381" sldId="274"/>
            <ac:spMk id="6" creationId="{264018CD-DF15-CE21-F97B-E9CE1367A05C}"/>
          </ac:spMkLst>
        </pc:spChg>
      </pc:sldChg>
      <pc:sldChg chg="modSp">
        <pc:chgData name="Trista Wang" userId="S::200458314@student.georgianc.on.ca::c96e5ba7-fc57-4c70-9986-a9d92fae52c0" providerId="AD" clId="Web-{BDE8139C-83DF-0952-5EDA-250662272C3D}" dt="2022-08-01T18:52:31.638" v="124" actId="20577"/>
        <pc:sldMkLst>
          <pc:docMk/>
          <pc:sldMk cId="2782350197" sldId="275"/>
        </pc:sldMkLst>
        <pc:spChg chg="mod">
          <ac:chgData name="Trista Wang" userId="S::200458314@student.georgianc.on.ca::c96e5ba7-fc57-4c70-9986-a9d92fae52c0" providerId="AD" clId="Web-{BDE8139C-83DF-0952-5EDA-250662272C3D}" dt="2022-08-01T18:52:31.638" v="124" actId="20577"/>
          <ac:spMkLst>
            <pc:docMk/>
            <pc:sldMk cId="2782350197" sldId="275"/>
            <ac:spMk id="6" creationId="{EC462C2B-1929-B770-4FE7-464C48BA37CE}"/>
          </ac:spMkLst>
        </pc:spChg>
      </pc:sldChg>
      <pc:sldChg chg="addSp delSp del">
        <pc:chgData name="Trista Wang" userId="S::200458314@student.georgianc.on.ca::c96e5ba7-fc57-4c70-9986-a9d92fae52c0" providerId="AD" clId="Web-{BDE8139C-83DF-0952-5EDA-250662272C3D}" dt="2022-08-01T18:53:12.217" v="127"/>
        <pc:sldMkLst>
          <pc:docMk/>
          <pc:sldMk cId="4075812719" sldId="276"/>
        </pc:sldMkLst>
        <pc:spChg chg="add del">
          <ac:chgData name="Trista Wang" userId="S::200458314@student.georgianc.on.ca::c96e5ba7-fc57-4c70-9986-a9d92fae52c0" providerId="AD" clId="Web-{BDE8139C-83DF-0952-5EDA-250662272C3D}" dt="2022-08-01T18:52:56.311" v="126"/>
          <ac:spMkLst>
            <pc:docMk/>
            <pc:sldMk cId="4075812719" sldId="276"/>
            <ac:spMk id="4" creationId="{E27ED6F3-B27D-4931-AF78-7B0CDDA7500E}"/>
          </ac:spMkLst>
        </pc:spChg>
      </pc:sldChg>
      <pc:sldChg chg="modSp">
        <pc:chgData name="Trista Wang" userId="S::200458314@student.georgianc.on.ca::c96e5ba7-fc57-4c70-9986-a9d92fae52c0" providerId="AD" clId="Web-{BDE8139C-83DF-0952-5EDA-250662272C3D}" dt="2022-08-01T19:04:42.067" v="133" actId="20577"/>
        <pc:sldMkLst>
          <pc:docMk/>
          <pc:sldMk cId="3683746403" sldId="277"/>
        </pc:sldMkLst>
        <pc:spChg chg="mod">
          <ac:chgData name="Trista Wang" userId="S::200458314@student.georgianc.on.ca::c96e5ba7-fc57-4c70-9986-a9d92fae52c0" providerId="AD" clId="Web-{BDE8139C-83DF-0952-5EDA-250662272C3D}" dt="2022-08-01T19:04:42.067" v="133" actId="20577"/>
          <ac:spMkLst>
            <pc:docMk/>
            <pc:sldMk cId="3683746403" sldId="277"/>
            <ac:spMk id="6" creationId="{5F710F6D-EFE5-0524-D622-9C8BAFBDEC63}"/>
          </ac:spMkLst>
        </pc:spChg>
      </pc:sldChg>
      <pc:sldChg chg="addSp delSp modSp">
        <pc:chgData name="Trista Wang" userId="S::200458314@student.georgianc.on.ca::c96e5ba7-fc57-4c70-9986-a9d92fae52c0" providerId="AD" clId="Web-{BDE8139C-83DF-0952-5EDA-250662272C3D}" dt="2022-08-01T19:24:32.480" v="147" actId="14100"/>
        <pc:sldMkLst>
          <pc:docMk/>
          <pc:sldMk cId="4079645063" sldId="290"/>
        </pc:sldMkLst>
        <pc:spChg chg="add mod">
          <ac:chgData name="Trista Wang" userId="S::200458314@student.georgianc.on.ca::c96e5ba7-fc57-4c70-9986-a9d92fae52c0" providerId="AD" clId="Web-{BDE8139C-83DF-0952-5EDA-250662272C3D}" dt="2022-08-01T19:24:18.198" v="143"/>
          <ac:spMkLst>
            <pc:docMk/>
            <pc:sldMk cId="4079645063" sldId="290"/>
            <ac:spMk id="3" creationId="{1137C0F2-F922-EF34-5DAA-B71CFA33E45D}"/>
          </ac:spMkLst>
        </pc:spChg>
        <pc:spChg chg="add del mod">
          <ac:chgData name="Trista Wang" userId="S::200458314@student.georgianc.on.ca::c96e5ba7-fc57-4c70-9986-a9d92fae52c0" providerId="AD" clId="Web-{BDE8139C-83DF-0952-5EDA-250662272C3D}" dt="2022-08-01T19:24:23.979" v="144"/>
          <ac:spMkLst>
            <pc:docMk/>
            <pc:sldMk cId="4079645063" sldId="290"/>
            <ac:spMk id="4" creationId="{9C417D26-3D01-6A31-E762-5FA0A771D465}"/>
          </ac:spMkLst>
        </pc:spChg>
        <pc:spChg chg="add mod">
          <ac:chgData name="Trista Wang" userId="S::200458314@student.georgianc.on.ca::c96e5ba7-fc57-4c70-9986-a9d92fae52c0" providerId="AD" clId="Web-{BDE8139C-83DF-0952-5EDA-250662272C3D}" dt="2022-08-01T19:24:32.480" v="147" actId="14100"/>
          <ac:spMkLst>
            <pc:docMk/>
            <pc:sldMk cId="4079645063" sldId="290"/>
            <ac:spMk id="5" creationId="{274DD88F-D250-D0AE-8A13-98E7E0623F2A}"/>
          </ac:spMkLst>
        </pc:spChg>
      </pc:sldChg>
      <pc:sldChg chg="modSp">
        <pc:chgData name="Trista Wang" userId="S::200458314@student.georgianc.on.ca::c96e5ba7-fc57-4c70-9986-a9d92fae52c0" providerId="AD" clId="Web-{BDE8139C-83DF-0952-5EDA-250662272C3D}" dt="2022-08-01T19:48:16.806" v="232" actId="20577"/>
        <pc:sldMkLst>
          <pc:docMk/>
          <pc:sldMk cId="2957831249" sldId="294"/>
        </pc:sldMkLst>
        <pc:spChg chg="mod">
          <ac:chgData name="Trista Wang" userId="S::200458314@student.georgianc.on.ca::c96e5ba7-fc57-4c70-9986-a9d92fae52c0" providerId="AD" clId="Web-{BDE8139C-83DF-0952-5EDA-250662272C3D}" dt="2022-08-01T19:48:16.806" v="232" actId="20577"/>
          <ac:spMkLst>
            <pc:docMk/>
            <pc:sldMk cId="2957831249" sldId="294"/>
            <ac:spMk id="6" creationId="{BD55F9FE-3836-7517-F872-459F8EA7032B}"/>
          </ac:spMkLst>
        </pc:spChg>
      </pc:sldChg>
      <pc:sldChg chg="modSp">
        <pc:chgData name="Trista Wang" userId="S::200458314@student.georgianc.on.ca::c96e5ba7-fc57-4c70-9986-a9d92fae52c0" providerId="AD" clId="Web-{BDE8139C-83DF-0952-5EDA-250662272C3D}" dt="2022-08-01T19:57:42.964" v="329" actId="20577"/>
        <pc:sldMkLst>
          <pc:docMk/>
          <pc:sldMk cId="3026312142" sldId="302"/>
        </pc:sldMkLst>
        <pc:spChg chg="mod">
          <ac:chgData name="Trista Wang" userId="S::200458314@student.georgianc.on.ca::c96e5ba7-fc57-4c70-9986-a9d92fae52c0" providerId="AD" clId="Web-{BDE8139C-83DF-0952-5EDA-250662272C3D}" dt="2022-08-01T19:57:42.964" v="329" actId="20577"/>
          <ac:spMkLst>
            <pc:docMk/>
            <pc:sldMk cId="3026312142" sldId="302"/>
            <ac:spMk id="2" creationId="{9C185D08-0813-A9A5-0A56-173A1B53CC99}"/>
          </ac:spMkLst>
        </pc:spChg>
      </pc:sldChg>
      <pc:sldChg chg="modSp">
        <pc:chgData name="Trista Wang" userId="S::200458314@student.georgianc.on.ca::c96e5ba7-fc57-4c70-9986-a9d92fae52c0" providerId="AD" clId="Web-{BDE8139C-83DF-0952-5EDA-250662272C3D}" dt="2022-08-01T19:55:12.491" v="273" actId="20577"/>
        <pc:sldMkLst>
          <pc:docMk/>
          <pc:sldMk cId="2475545428" sldId="307"/>
        </pc:sldMkLst>
        <pc:spChg chg="mod">
          <ac:chgData name="Trista Wang" userId="S::200458314@student.georgianc.on.ca::c96e5ba7-fc57-4c70-9986-a9d92fae52c0" providerId="AD" clId="Web-{BDE8139C-83DF-0952-5EDA-250662272C3D}" dt="2022-08-01T19:55:12.491" v="273" actId="20577"/>
          <ac:spMkLst>
            <pc:docMk/>
            <pc:sldMk cId="2475545428" sldId="307"/>
            <ac:spMk id="2" creationId="{9C185D08-0813-A9A5-0A56-173A1B53CC99}"/>
          </ac:spMkLst>
        </pc:spChg>
      </pc:sldChg>
      <pc:sldChg chg="modSp">
        <pc:chgData name="Trista Wang" userId="S::200458314@student.georgianc.on.ca::c96e5ba7-fc57-4c70-9986-a9d92fae52c0" providerId="AD" clId="Web-{BDE8139C-83DF-0952-5EDA-250662272C3D}" dt="2022-08-01T19:55:37.554" v="291" actId="20577"/>
        <pc:sldMkLst>
          <pc:docMk/>
          <pc:sldMk cId="1420603310" sldId="308"/>
        </pc:sldMkLst>
        <pc:spChg chg="mod">
          <ac:chgData name="Trista Wang" userId="S::200458314@student.georgianc.on.ca::c96e5ba7-fc57-4c70-9986-a9d92fae52c0" providerId="AD" clId="Web-{BDE8139C-83DF-0952-5EDA-250662272C3D}" dt="2022-08-01T19:55:37.554" v="291" actId="20577"/>
          <ac:spMkLst>
            <pc:docMk/>
            <pc:sldMk cId="1420603310" sldId="308"/>
            <ac:spMk id="2" creationId="{9C185D08-0813-A9A5-0A56-173A1B53CC99}"/>
          </ac:spMkLst>
        </pc:spChg>
      </pc:sldChg>
      <pc:sldChg chg="modSp">
        <pc:chgData name="Trista Wang" userId="S::200458314@student.georgianc.on.ca::c96e5ba7-fc57-4c70-9986-a9d92fae52c0" providerId="AD" clId="Web-{BDE8139C-83DF-0952-5EDA-250662272C3D}" dt="2022-08-01T19:55:47.883" v="312" actId="20577"/>
        <pc:sldMkLst>
          <pc:docMk/>
          <pc:sldMk cId="583806219" sldId="309"/>
        </pc:sldMkLst>
        <pc:spChg chg="mod">
          <ac:chgData name="Trista Wang" userId="S::200458314@student.georgianc.on.ca::c96e5ba7-fc57-4c70-9986-a9d92fae52c0" providerId="AD" clId="Web-{BDE8139C-83DF-0952-5EDA-250662272C3D}" dt="2022-08-01T19:55:47.883" v="312" actId="20577"/>
          <ac:spMkLst>
            <pc:docMk/>
            <pc:sldMk cId="583806219" sldId="309"/>
            <ac:spMk id="2" creationId="{9C185D08-0813-A9A5-0A56-173A1B53CC99}"/>
          </ac:spMkLst>
        </pc:spChg>
      </pc:sldChg>
      <pc:sldChg chg="modSp add replId">
        <pc:chgData name="Trista Wang" userId="S::200458314@student.georgianc.on.ca::c96e5ba7-fc57-4c70-9986-a9d92fae52c0" providerId="AD" clId="Web-{BDE8139C-83DF-0952-5EDA-250662272C3D}" dt="2022-08-01T19:58:12.637" v="345" actId="20577"/>
        <pc:sldMkLst>
          <pc:docMk/>
          <pc:sldMk cId="3599529364" sldId="311"/>
        </pc:sldMkLst>
        <pc:spChg chg="mod">
          <ac:chgData name="Trista Wang" userId="S::200458314@student.georgianc.on.ca::c96e5ba7-fc57-4c70-9986-a9d92fae52c0" providerId="AD" clId="Web-{BDE8139C-83DF-0952-5EDA-250662272C3D}" dt="2022-08-01T19:58:12.637" v="345" actId="20577"/>
          <ac:spMkLst>
            <pc:docMk/>
            <pc:sldMk cId="3599529364" sldId="311"/>
            <ac:spMk id="2" creationId="{9C185D08-0813-A9A5-0A56-173A1B53CC99}"/>
          </ac:spMkLst>
        </pc:spChg>
      </pc:sldChg>
      <pc:sldChg chg="modSp add replId">
        <pc:chgData name="Trista Wang" userId="S::200458314@student.georgianc.on.ca::c96e5ba7-fc57-4c70-9986-a9d92fae52c0" providerId="AD" clId="Web-{BDE8139C-83DF-0952-5EDA-250662272C3D}" dt="2022-08-01T19:58:32.278" v="385" actId="20577"/>
        <pc:sldMkLst>
          <pc:docMk/>
          <pc:sldMk cId="3150576911" sldId="312"/>
        </pc:sldMkLst>
        <pc:spChg chg="mod">
          <ac:chgData name="Trista Wang" userId="S::200458314@student.georgianc.on.ca::c96e5ba7-fc57-4c70-9986-a9d92fae52c0" providerId="AD" clId="Web-{BDE8139C-83DF-0952-5EDA-250662272C3D}" dt="2022-08-01T19:58:32.278" v="385" actId="20577"/>
          <ac:spMkLst>
            <pc:docMk/>
            <pc:sldMk cId="3150576911" sldId="312"/>
            <ac:spMk id="2" creationId="{9C185D08-0813-A9A5-0A56-173A1B53CC99}"/>
          </ac:spMkLst>
        </pc:spChg>
      </pc:sldChg>
      <pc:sldChg chg="modSp add replId">
        <pc:chgData name="Trista Wang" userId="S::200458314@student.georgianc.on.ca::c96e5ba7-fc57-4c70-9986-a9d92fae52c0" providerId="AD" clId="Web-{BDE8139C-83DF-0952-5EDA-250662272C3D}" dt="2022-08-01T19:58:52.748" v="397" actId="20577"/>
        <pc:sldMkLst>
          <pc:docMk/>
          <pc:sldMk cId="1498093189" sldId="313"/>
        </pc:sldMkLst>
        <pc:spChg chg="mod">
          <ac:chgData name="Trista Wang" userId="S::200458314@student.georgianc.on.ca::c96e5ba7-fc57-4c70-9986-a9d92fae52c0" providerId="AD" clId="Web-{BDE8139C-83DF-0952-5EDA-250662272C3D}" dt="2022-08-01T19:58:52.748" v="397" actId="20577"/>
          <ac:spMkLst>
            <pc:docMk/>
            <pc:sldMk cId="1498093189" sldId="313"/>
            <ac:spMk id="2" creationId="{9C185D08-0813-A9A5-0A56-173A1B53CC99}"/>
          </ac:spMkLst>
        </pc:spChg>
      </pc:sldChg>
      <pc:sldChg chg="modSp add replId">
        <pc:chgData name="Trista Wang" userId="S::200458314@student.georgianc.on.ca::c96e5ba7-fc57-4c70-9986-a9d92fae52c0" providerId="AD" clId="Web-{BDE8139C-83DF-0952-5EDA-250662272C3D}" dt="2022-08-01T19:59:06.967" v="419" actId="20577"/>
        <pc:sldMkLst>
          <pc:docMk/>
          <pc:sldMk cId="105989414" sldId="314"/>
        </pc:sldMkLst>
        <pc:spChg chg="mod">
          <ac:chgData name="Trista Wang" userId="S::200458314@student.georgianc.on.ca::c96e5ba7-fc57-4c70-9986-a9d92fae52c0" providerId="AD" clId="Web-{BDE8139C-83DF-0952-5EDA-250662272C3D}" dt="2022-08-01T19:59:06.967" v="419" actId="20577"/>
          <ac:spMkLst>
            <pc:docMk/>
            <pc:sldMk cId="105989414" sldId="314"/>
            <ac:spMk id="2" creationId="{9C185D08-0813-A9A5-0A56-173A1B53CC99}"/>
          </ac:spMkLst>
        </pc:spChg>
      </pc:sldChg>
      <pc:sldChg chg="add replId">
        <pc:chgData name="Trista Wang" userId="S::200458314@student.georgianc.on.ca::c96e5ba7-fc57-4c70-9986-a9d92fae52c0" providerId="AD" clId="Web-{BDE8139C-83DF-0952-5EDA-250662272C3D}" dt="2022-08-01T19:57:57.184" v="334"/>
        <pc:sldMkLst>
          <pc:docMk/>
          <pc:sldMk cId="819528952" sldId="315"/>
        </pc:sldMkLst>
      </pc:sldChg>
      <pc:sldChg chg="add replId">
        <pc:chgData name="Trista Wang" userId="S::200458314@student.georgianc.on.ca::c96e5ba7-fc57-4c70-9986-a9d92fae52c0" providerId="AD" clId="Web-{BDE8139C-83DF-0952-5EDA-250662272C3D}" dt="2022-08-01T19:59:10.155" v="420"/>
        <pc:sldMkLst>
          <pc:docMk/>
          <pc:sldMk cId="486098347" sldId="316"/>
        </pc:sldMkLst>
      </pc:sldChg>
      <pc:sldChg chg="add replId">
        <pc:chgData name="Trista Wang" userId="S::200458314@student.georgianc.on.ca::c96e5ba7-fc57-4c70-9986-a9d92fae52c0" providerId="AD" clId="Web-{BDE8139C-83DF-0952-5EDA-250662272C3D}" dt="2022-08-01T19:59:12.108" v="421"/>
        <pc:sldMkLst>
          <pc:docMk/>
          <pc:sldMk cId="1174487525" sldId="317"/>
        </pc:sldMkLst>
      </pc:sldChg>
      <pc:sldChg chg="add replId">
        <pc:chgData name="Trista Wang" userId="S::200458314@student.georgianc.on.ca::c96e5ba7-fc57-4c70-9986-a9d92fae52c0" providerId="AD" clId="Web-{BDE8139C-83DF-0952-5EDA-250662272C3D}" dt="2022-08-01T19:59:14.045" v="422"/>
        <pc:sldMkLst>
          <pc:docMk/>
          <pc:sldMk cId="2863943365" sldId="318"/>
        </pc:sldMkLst>
      </pc:sldChg>
      <pc:sldChg chg="add replId">
        <pc:chgData name="Trista Wang" userId="S::200458314@student.georgianc.on.ca::c96e5ba7-fc57-4c70-9986-a9d92fae52c0" providerId="AD" clId="Web-{BDE8139C-83DF-0952-5EDA-250662272C3D}" dt="2022-08-01T19:59:16.139" v="423"/>
        <pc:sldMkLst>
          <pc:docMk/>
          <pc:sldMk cId="2044442289" sldId="319"/>
        </pc:sldMkLst>
      </pc:sldChg>
    </pc:docChg>
  </pc:docChgLst>
  <pc:docChgLst>
    <pc:chgData name="Trista Wang" userId="S::200458314@student.georgianc.on.ca::c96e5ba7-fc57-4c70-9986-a9d92fae52c0" providerId="AD" clId="Web-{A7779380-398D-6DCF-4F00-320EBAF3C6AA}"/>
    <pc:docChg chg="modSld">
      <pc:chgData name="Trista Wang" userId="S::200458314@student.georgianc.on.ca::c96e5ba7-fc57-4c70-9986-a9d92fae52c0" providerId="AD" clId="Web-{A7779380-398D-6DCF-4F00-320EBAF3C6AA}" dt="2022-08-09T06:23:26.611" v="1" actId="20577"/>
      <pc:docMkLst>
        <pc:docMk/>
      </pc:docMkLst>
      <pc:sldChg chg="modSp">
        <pc:chgData name="Trista Wang" userId="S::200458314@student.georgianc.on.ca::c96e5ba7-fc57-4c70-9986-a9d92fae52c0" providerId="AD" clId="Web-{A7779380-398D-6DCF-4F00-320EBAF3C6AA}" dt="2022-08-09T06:23:26.611" v="1" actId="20577"/>
        <pc:sldMkLst>
          <pc:docMk/>
          <pc:sldMk cId="3383688154" sldId="328"/>
        </pc:sldMkLst>
        <pc:spChg chg="mod">
          <ac:chgData name="Trista Wang" userId="S::200458314@student.georgianc.on.ca::c96e5ba7-fc57-4c70-9986-a9d92fae52c0" providerId="AD" clId="Web-{A7779380-398D-6DCF-4F00-320EBAF3C6AA}" dt="2022-08-09T06:23:26.611" v="1" actId="20577"/>
          <ac:spMkLst>
            <pc:docMk/>
            <pc:sldMk cId="3383688154" sldId="328"/>
            <ac:spMk id="3" creationId="{F313085B-C466-ED43-4F09-408EB0A95AAD}"/>
          </ac:spMkLst>
        </pc:spChg>
      </pc:sldChg>
    </pc:docChg>
  </pc:docChgLst>
  <pc:docChgLst>
    <pc:chgData name="Ching Yu Kwan" userId="3bb71623-50b7-4a34-b593-6362aa55e847" providerId="ADAL" clId="{3C08CDA9-7B3E-462A-A3AC-ED4BE2363A23}"/>
    <pc:docChg chg="undo custSel delSld modSld">
      <pc:chgData name="Ching Yu Kwan" userId="3bb71623-50b7-4a34-b593-6362aa55e847" providerId="ADAL" clId="{3C08CDA9-7B3E-462A-A3AC-ED4BE2363A23}" dt="2022-08-05T20:57:04.828" v="56" actId="47"/>
      <pc:docMkLst>
        <pc:docMk/>
      </pc:docMkLst>
      <pc:sldChg chg="del">
        <pc:chgData name="Ching Yu Kwan" userId="3bb71623-50b7-4a34-b593-6362aa55e847" providerId="ADAL" clId="{3C08CDA9-7B3E-462A-A3AC-ED4BE2363A23}" dt="2022-08-05T20:49:00.055" v="1" actId="2696"/>
        <pc:sldMkLst>
          <pc:docMk/>
          <pc:sldMk cId="1736326280" sldId="262"/>
        </pc:sldMkLst>
      </pc:sldChg>
      <pc:sldChg chg="del">
        <pc:chgData name="Ching Yu Kwan" userId="3bb71623-50b7-4a34-b593-6362aa55e847" providerId="ADAL" clId="{3C08CDA9-7B3E-462A-A3AC-ED4BE2363A23}" dt="2022-08-05T20:49:06.622" v="2" actId="2696"/>
        <pc:sldMkLst>
          <pc:docMk/>
          <pc:sldMk cId="3312838801" sldId="266"/>
        </pc:sldMkLst>
      </pc:sldChg>
      <pc:sldChg chg="addSp modSp mod">
        <pc:chgData name="Ching Yu Kwan" userId="3bb71623-50b7-4a34-b593-6362aa55e847" providerId="ADAL" clId="{3C08CDA9-7B3E-462A-A3AC-ED4BE2363A23}" dt="2022-08-05T20:55:43.497" v="44" actId="20577"/>
        <pc:sldMkLst>
          <pc:docMk/>
          <pc:sldMk cId="1015693981" sldId="269"/>
        </pc:sldMkLst>
        <pc:spChg chg="mod">
          <ac:chgData name="Ching Yu Kwan" userId="3bb71623-50b7-4a34-b593-6362aa55e847" providerId="ADAL" clId="{3C08CDA9-7B3E-462A-A3AC-ED4BE2363A23}" dt="2022-08-05T20:55:43.497" v="44" actId="20577"/>
          <ac:spMkLst>
            <pc:docMk/>
            <pc:sldMk cId="1015693981" sldId="269"/>
            <ac:spMk id="6" creationId="{25ED694B-E922-399A-F846-39CC704E3196}"/>
          </ac:spMkLst>
        </pc:spChg>
        <pc:picChg chg="add mod">
          <ac:chgData name="Ching Yu Kwan" userId="3bb71623-50b7-4a34-b593-6362aa55e847" providerId="ADAL" clId="{3C08CDA9-7B3E-462A-A3AC-ED4BE2363A23}" dt="2022-08-05T20:55:26.898" v="38" actId="1076"/>
          <ac:picMkLst>
            <pc:docMk/>
            <pc:sldMk cId="1015693981" sldId="269"/>
            <ac:picMk id="5" creationId="{CC0E5021-BFB1-8106-F66F-A7078D10D741}"/>
          </ac:picMkLst>
        </pc:picChg>
        <pc:picChg chg="mod">
          <ac:chgData name="Ching Yu Kwan" userId="3bb71623-50b7-4a34-b593-6362aa55e847" providerId="ADAL" clId="{3C08CDA9-7B3E-462A-A3AC-ED4BE2363A23}" dt="2022-08-05T20:55:18.318" v="35" actId="14100"/>
          <ac:picMkLst>
            <pc:docMk/>
            <pc:sldMk cId="1015693981" sldId="269"/>
            <ac:picMk id="12" creationId="{130282EC-9A30-550E-19BA-BB63524FF009}"/>
          </ac:picMkLst>
        </pc:picChg>
      </pc:sldChg>
      <pc:sldChg chg="addSp delSp modSp del mod">
        <pc:chgData name="Ching Yu Kwan" userId="3bb71623-50b7-4a34-b593-6362aa55e847" providerId="ADAL" clId="{3C08CDA9-7B3E-462A-A3AC-ED4BE2363A23}" dt="2022-08-05T20:56:10.397" v="45" actId="47"/>
        <pc:sldMkLst>
          <pc:docMk/>
          <pc:sldMk cId="3057292707" sldId="271"/>
        </pc:sldMkLst>
        <pc:spChg chg="add mod">
          <ac:chgData name="Ching Yu Kwan" userId="3bb71623-50b7-4a34-b593-6362aa55e847" providerId="ADAL" clId="{3C08CDA9-7B3E-462A-A3AC-ED4BE2363A23}" dt="2022-08-05T20:55:21.116" v="36" actId="21"/>
          <ac:spMkLst>
            <pc:docMk/>
            <pc:sldMk cId="3057292707" sldId="271"/>
            <ac:spMk id="4" creationId="{920C0704-B240-B1AE-C08B-C72250800F8B}"/>
          </ac:spMkLst>
        </pc:spChg>
        <pc:spChg chg="del mod">
          <ac:chgData name="Ching Yu Kwan" userId="3bb71623-50b7-4a34-b593-6362aa55e847" providerId="ADAL" clId="{3C08CDA9-7B3E-462A-A3AC-ED4BE2363A23}" dt="2022-08-05T20:55:39.428" v="41"/>
          <ac:spMkLst>
            <pc:docMk/>
            <pc:sldMk cId="3057292707" sldId="271"/>
            <ac:spMk id="6" creationId="{25ED694B-E922-399A-F846-39CC704E3196}"/>
          </ac:spMkLst>
        </pc:spChg>
        <pc:picChg chg="del">
          <ac:chgData name="Ching Yu Kwan" userId="3bb71623-50b7-4a34-b593-6362aa55e847" providerId="ADAL" clId="{3C08CDA9-7B3E-462A-A3AC-ED4BE2363A23}" dt="2022-08-05T20:55:21.116" v="36" actId="21"/>
          <ac:picMkLst>
            <pc:docMk/>
            <pc:sldMk cId="3057292707" sldId="271"/>
            <ac:picMk id="14" creationId="{FBC6E3F9-5421-C134-D35A-5F44E680C327}"/>
          </ac:picMkLst>
        </pc:picChg>
      </pc:sldChg>
      <pc:sldChg chg="addSp modSp mod">
        <pc:chgData name="Ching Yu Kwan" userId="3bb71623-50b7-4a34-b593-6362aa55e847" providerId="ADAL" clId="{3C08CDA9-7B3E-462A-A3AC-ED4BE2363A23}" dt="2022-08-05T20:57:02.414" v="55" actId="14100"/>
        <pc:sldMkLst>
          <pc:docMk/>
          <pc:sldMk cId="747168381" sldId="274"/>
        </pc:sldMkLst>
        <pc:spChg chg="mod">
          <ac:chgData name="Ching Yu Kwan" userId="3bb71623-50b7-4a34-b593-6362aa55e847" providerId="ADAL" clId="{3C08CDA9-7B3E-462A-A3AC-ED4BE2363A23}" dt="2022-08-05T20:56:42.609" v="52" actId="1076"/>
          <ac:spMkLst>
            <pc:docMk/>
            <pc:sldMk cId="747168381" sldId="274"/>
            <ac:spMk id="6" creationId="{264018CD-DF15-CE21-F97B-E9CE1367A05C}"/>
          </ac:spMkLst>
        </pc:spChg>
        <pc:spChg chg="add mod">
          <ac:chgData name="Ching Yu Kwan" userId="3bb71623-50b7-4a34-b593-6362aa55e847" providerId="ADAL" clId="{3C08CDA9-7B3E-462A-A3AC-ED4BE2363A23}" dt="2022-08-05T20:57:02.414" v="55" actId="14100"/>
          <ac:spMkLst>
            <pc:docMk/>
            <pc:sldMk cId="747168381" sldId="274"/>
            <ac:spMk id="8" creationId="{04DB072A-1848-8640-4298-88ECC0B051C5}"/>
          </ac:spMkLst>
        </pc:spChg>
        <pc:picChg chg="mod">
          <ac:chgData name="Ching Yu Kwan" userId="3bb71623-50b7-4a34-b593-6362aa55e847" providerId="ADAL" clId="{3C08CDA9-7B3E-462A-A3AC-ED4BE2363A23}" dt="2022-08-05T20:56:24.154" v="47" actId="1076"/>
          <ac:picMkLst>
            <pc:docMk/>
            <pc:sldMk cId="747168381" sldId="274"/>
            <ac:picMk id="5" creationId="{BA5F0AF7-F36E-D246-908A-3E7C8BFF9B2A}"/>
          </ac:picMkLst>
        </pc:picChg>
        <pc:picChg chg="add mod">
          <ac:chgData name="Ching Yu Kwan" userId="3bb71623-50b7-4a34-b593-6362aa55e847" providerId="ADAL" clId="{3C08CDA9-7B3E-462A-A3AC-ED4BE2363A23}" dt="2022-08-05T20:56:34.916" v="50" actId="1076"/>
          <ac:picMkLst>
            <pc:docMk/>
            <pc:sldMk cId="747168381" sldId="274"/>
            <ac:picMk id="7" creationId="{F0FC3895-AA4B-8C1B-9F60-C922FDAC4904}"/>
          </ac:picMkLst>
        </pc:picChg>
      </pc:sldChg>
      <pc:sldChg chg="del">
        <pc:chgData name="Ching Yu Kwan" userId="3bb71623-50b7-4a34-b593-6362aa55e847" providerId="ADAL" clId="{3C08CDA9-7B3E-462A-A3AC-ED4BE2363A23}" dt="2022-08-05T20:57:04.828" v="56" actId="47"/>
        <pc:sldMkLst>
          <pc:docMk/>
          <pc:sldMk cId="2782350197" sldId="275"/>
        </pc:sldMkLst>
      </pc:sldChg>
      <pc:sldChg chg="del">
        <pc:chgData name="Ching Yu Kwan" userId="3bb71623-50b7-4a34-b593-6362aa55e847" providerId="ADAL" clId="{3C08CDA9-7B3E-462A-A3AC-ED4BE2363A23}" dt="2022-08-05T20:46:13.679" v="0" actId="47"/>
        <pc:sldMkLst>
          <pc:docMk/>
          <pc:sldMk cId="1723457648" sldId="293"/>
        </pc:sldMkLst>
      </pc:sldChg>
      <pc:sldChg chg="modSp mod">
        <pc:chgData name="Ching Yu Kwan" userId="3bb71623-50b7-4a34-b593-6362aa55e847" providerId="ADAL" clId="{3C08CDA9-7B3E-462A-A3AC-ED4BE2363A23}" dt="2022-08-05T20:53:23.413" v="33" actId="20577"/>
        <pc:sldMkLst>
          <pc:docMk/>
          <pc:sldMk cId="739811791" sldId="303"/>
        </pc:sldMkLst>
        <pc:spChg chg="mod">
          <ac:chgData name="Ching Yu Kwan" userId="3bb71623-50b7-4a34-b593-6362aa55e847" providerId="ADAL" clId="{3C08CDA9-7B3E-462A-A3AC-ED4BE2363A23}" dt="2022-08-05T20:53:23.413" v="33" actId="20577"/>
          <ac:spMkLst>
            <pc:docMk/>
            <pc:sldMk cId="739811791" sldId="303"/>
            <ac:spMk id="2" creationId="{DE2E3E1F-4275-8755-D1A3-096EE9D53F64}"/>
          </ac:spMkLst>
        </pc:spChg>
      </pc:sldChg>
      <pc:sldChg chg="del">
        <pc:chgData name="Ching Yu Kwan" userId="3bb71623-50b7-4a34-b593-6362aa55e847" providerId="ADAL" clId="{3C08CDA9-7B3E-462A-A3AC-ED4BE2363A23}" dt="2022-08-05T20:53:27.809" v="34" actId="47"/>
        <pc:sldMkLst>
          <pc:docMk/>
          <pc:sldMk cId="1074977179" sldId="305"/>
        </pc:sldMkLst>
      </pc:sldChg>
      <pc:sldChg chg="modSp mod">
        <pc:chgData name="Ching Yu Kwan" userId="3bb71623-50b7-4a34-b593-6362aa55e847" providerId="ADAL" clId="{3C08CDA9-7B3E-462A-A3AC-ED4BE2363A23}" dt="2022-08-05T20:52:56.863" v="20" actId="20577"/>
        <pc:sldMkLst>
          <pc:docMk/>
          <pc:sldMk cId="3150576911" sldId="312"/>
        </pc:sldMkLst>
        <pc:spChg chg="mod">
          <ac:chgData name="Ching Yu Kwan" userId="3bb71623-50b7-4a34-b593-6362aa55e847" providerId="ADAL" clId="{3C08CDA9-7B3E-462A-A3AC-ED4BE2363A23}" dt="2022-08-05T20:52:56.863" v="20" actId="20577"/>
          <ac:spMkLst>
            <pc:docMk/>
            <pc:sldMk cId="3150576911" sldId="312"/>
            <ac:spMk id="6" creationId="{12F1DCE0-6B3C-FEA4-EB29-D06D4D7BBDEE}"/>
          </ac:spMkLst>
        </pc:spChg>
      </pc:sldChg>
      <pc:sldChg chg="addSp modSp mod">
        <pc:chgData name="Ching Yu Kwan" userId="3bb71623-50b7-4a34-b593-6362aa55e847" providerId="ADAL" clId="{3C08CDA9-7B3E-462A-A3AC-ED4BE2363A23}" dt="2022-08-05T20:52:28.940" v="15"/>
        <pc:sldMkLst>
          <pc:docMk/>
          <pc:sldMk cId="1498093189" sldId="313"/>
        </pc:sldMkLst>
        <pc:spChg chg="mod">
          <ac:chgData name="Ching Yu Kwan" userId="3bb71623-50b7-4a34-b593-6362aa55e847" providerId="ADAL" clId="{3C08CDA9-7B3E-462A-A3AC-ED4BE2363A23}" dt="2022-08-05T20:52:28.940" v="15"/>
          <ac:spMkLst>
            <pc:docMk/>
            <pc:sldMk cId="1498093189" sldId="313"/>
            <ac:spMk id="6" creationId="{12F1DCE0-6B3C-FEA4-EB29-D06D4D7BBDEE}"/>
          </ac:spMkLst>
        </pc:spChg>
        <pc:picChg chg="mod">
          <ac:chgData name="Ching Yu Kwan" userId="3bb71623-50b7-4a34-b593-6362aa55e847" providerId="ADAL" clId="{3C08CDA9-7B3E-462A-A3AC-ED4BE2363A23}" dt="2022-08-05T20:52:08.759" v="6" actId="1076"/>
          <ac:picMkLst>
            <pc:docMk/>
            <pc:sldMk cId="1498093189" sldId="313"/>
            <ac:picMk id="5" creationId="{F7D29A9D-505F-00E2-193E-C673FBCA4586}"/>
          </ac:picMkLst>
        </pc:picChg>
        <pc:picChg chg="add mod">
          <ac:chgData name="Ching Yu Kwan" userId="3bb71623-50b7-4a34-b593-6362aa55e847" providerId="ADAL" clId="{3C08CDA9-7B3E-462A-A3AC-ED4BE2363A23}" dt="2022-08-05T20:52:10.359" v="7" actId="1076"/>
          <ac:picMkLst>
            <pc:docMk/>
            <pc:sldMk cId="1498093189" sldId="313"/>
            <ac:picMk id="7" creationId="{7CC0DA4E-5038-DDBD-C250-23F0DB67F062}"/>
          </ac:picMkLst>
        </pc:picChg>
      </pc:sldChg>
      <pc:sldChg chg="addSp delSp modSp del mod">
        <pc:chgData name="Ching Yu Kwan" userId="3bb71623-50b7-4a34-b593-6362aa55e847" providerId="ADAL" clId="{3C08CDA9-7B3E-462A-A3AC-ED4BE2363A23}" dt="2022-08-05T20:52:31.491" v="16" actId="47"/>
        <pc:sldMkLst>
          <pc:docMk/>
          <pc:sldMk cId="105989414" sldId="314"/>
        </pc:sldMkLst>
        <pc:spChg chg="add mod">
          <ac:chgData name="Ching Yu Kwan" userId="3bb71623-50b7-4a34-b593-6362aa55e847" providerId="ADAL" clId="{3C08CDA9-7B3E-462A-A3AC-ED4BE2363A23}" dt="2022-08-05T20:52:04.617" v="3" actId="21"/>
          <ac:spMkLst>
            <pc:docMk/>
            <pc:sldMk cId="105989414" sldId="314"/>
            <ac:spMk id="4" creationId="{D1247968-F50E-16B5-58C7-4B86C9A6A78D}"/>
          </ac:spMkLst>
        </pc:spChg>
        <pc:spChg chg="mod">
          <ac:chgData name="Ching Yu Kwan" userId="3bb71623-50b7-4a34-b593-6362aa55e847" providerId="ADAL" clId="{3C08CDA9-7B3E-462A-A3AC-ED4BE2363A23}" dt="2022-08-05T20:52:15.985" v="9" actId="1076"/>
          <ac:spMkLst>
            <pc:docMk/>
            <pc:sldMk cId="105989414" sldId="314"/>
            <ac:spMk id="6" creationId="{12F1DCE0-6B3C-FEA4-EB29-D06D4D7BBDEE}"/>
          </ac:spMkLst>
        </pc:spChg>
        <pc:picChg chg="del">
          <ac:chgData name="Ching Yu Kwan" userId="3bb71623-50b7-4a34-b593-6362aa55e847" providerId="ADAL" clId="{3C08CDA9-7B3E-462A-A3AC-ED4BE2363A23}" dt="2022-08-05T20:52:04.617" v="3" actId="21"/>
          <ac:picMkLst>
            <pc:docMk/>
            <pc:sldMk cId="105989414" sldId="314"/>
            <ac:picMk id="5" creationId="{C9A7B3FA-41A9-A913-9945-D7A1928C01EA}"/>
          </ac:picMkLst>
        </pc:picChg>
      </pc:sldChg>
    </pc:docChg>
  </pc:docChgLst>
  <pc:docChgLst>
    <pc:chgData name="Ching Yu Kwan" userId="3bb71623-50b7-4a34-b593-6362aa55e847" providerId="ADAL" clId="{3CB00D3C-EAA9-854B-A96F-09ED0DFB47C1}"/>
    <pc:docChg chg="undo custSel addSld delSld modSld">
      <pc:chgData name="Ching Yu Kwan" userId="3bb71623-50b7-4a34-b593-6362aa55e847" providerId="ADAL" clId="{3CB00D3C-EAA9-854B-A96F-09ED0DFB47C1}" dt="2022-08-05T20:09:06.010" v="453" actId="20577"/>
      <pc:docMkLst>
        <pc:docMk/>
      </pc:docMkLst>
      <pc:sldChg chg="del">
        <pc:chgData name="Ching Yu Kwan" userId="3bb71623-50b7-4a34-b593-6362aa55e847" providerId="ADAL" clId="{3CB00D3C-EAA9-854B-A96F-09ED0DFB47C1}" dt="2022-08-05T18:56:03.377" v="399" actId="2696"/>
        <pc:sldMkLst>
          <pc:docMk/>
          <pc:sldMk cId="2689089790" sldId="258"/>
        </pc:sldMkLst>
      </pc:sldChg>
      <pc:sldChg chg="modSp mod">
        <pc:chgData name="Ching Yu Kwan" userId="3bb71623-50b7-4a34-b593-6362aa55e847" providerId="ADAL" clId="{3CB00D3C-EAA9-854B-A96F-09ED0DFB47C1}" dt="2022-08-05T19:26:45.241" v="420" actId="20577"/>
        <pc:sldMkLst>
          <pc:docMk/>
          <pc:sldMk cId="2782350197" sldId="275"/>
        </pc:sldMkLst>
        <pc:spChg chg="mod">
          <ac:chgData name="Ching Yu Kwan" userId="3bb71623-50b7-4a34-b593-6362aa55e847" providerId="ADAL" clId="{3CB00D3C-EAA9-854B-A96F-09ED0DFB47C1}" dt="2022-08-05T19:26:45.241" v="420" actId="20577"/>
          <ac:spMkLst>
            <pc:docMk/>
            <pc:sldMk cId="2782350197" sldId="275"/>
            <ac:spMk id="6" creationId="{EC462C2B-1929-B770-4FE7-464C48BA37CE}"/>
          </ac:spMkLst>
        </pc:spChg>
      </pc:sldChg>
      <pc:sldChg chg="modNotesTx">
        <pc:chgData name="Ching Yu Kwan" userId="3bb71623-50b7-4a34-b593-6362aa55e847" providerId="ADAL" clId="{3CB00D3C-EAA9-854B-A96F-09ED0DFB47C1}" dt="2022-08-05T19:39:56.617" v="449" actId="20577"/>
        <pc:sldMkLst>
          <pc:docMk/>
          <pc:sldMk cId="4079645063" sldId="290"/>
        </pc:sldMkLst>
      </pc:sldChg>
      <pc:sldChg chg="modSp mod">
        <pc:chgData name="Ching Yu Kwan" userId="3bb71623-50b7-4a34-b593-6362aa55e847" providerId="ADAL" clId="{3CB00D3C-EAA9-854B-A96F-09ED0DFB47C1}" dt="2022-08-05T19:57:53.651" v="450" actId="20577"/>
        <pc:sldMkLst>
          <pc:docMk/>
          <pc:sldMk cId="1125303902" sldId="301"/>
        </pc:sldMkLst>
        <pc:spChg chg="mod">
          <ac:chgData name="Ching Yu Kwan" userId="3bb71623-50b7-4a34-b593-6362aa55e847" providerId="ADAL" clId="{3CB00D3C-EAA9-854B-A96F-09ED0DFB47C1}" dt="2022-08-05T19:57:53.651" v="450" actId="20577"/>
          <ac:spMkLst>
            <pc:docMk/>
            <pc:sldMk cId="1125303902" sldId="301"/>
            <ac:spMk id="6" creationId="{12F1DCE0-6B3C-FEA4-EB29-D06D4D7BBDEE}"/>
          </ac:spMkLst>
        </pc:spChg>
      </pc:sldChg>
      <pc:sldChg chg="modSp mod">
        <pc:chgData name="Ching Yu Kwan" userId="3bb71623-50b7-4a34-b593-6362aa55e847" providerId="ADAL" clId="{3CB00D3C-EAA9-854B-A96F-09ED0DFB47C1}" dt="2022-08-05T20:09:06.010" v="453" actId="20577"/>
        <pc:sldMkLst>
          <pc:docMk/>
          <pc:sldMk cId="1498093189" sldId="313"/>
        </pc:sldMkLst>
        <pc:spChg chg="mod">
          <ac:chgData name="Ching Yu Kwan" userId="3bb71623-50b7-4a34-b593-6362aa55e847" providerId="ADAL" clId="{3CB00D3C-EAA9-854B-A96F-09ED0DFB47C1}" dt="2022-08-05T20:09:06.010" v="453" actId="20577"/>
          <ac:spMkLst>
            <pc:docMk/>
            <pc:sldMk cId="1498093189" sldId="313"/>
            <ac:spMk id="6" creationId="{12F1DCE0-6B3C-FEA4-EB29-D06D4D7BBDEE}"/>
          </ac:spMkLst>
        </pc:spChg>
      </pc:sldChg>
      <pc:sldChg chg="modSp mod">
        <pc:chgData name="Ching Yu Kwan" userId="3bb71623-50b7-4a34-b593-6362aa55e847" providerId="ADAL" clId="{3CB00D3C-EAA9-854B-A96F-09ED0DFB47C1}" dt="2022-08-05T20:07:34.691" v="451" actId="20577"/>
        <pc:sldMkLst>
          <pc:docMk/>
          <pc:sldMk cId="340609779" sldId="322"/>
        </pc:sldMkLst>
        <pc:spChg chg="mod">
          <ac:chgData name="Ching Yu Kwan" userId="3bb71623-50b7-4a34-b593-6362aa55e847" providerId="ADAL" clId="{3CB00D3C-EAA9-854B-A96F-09ED0DFB47C1}" dt="2022-08-05T20:07:34.691" v="451" actId="20577"/>
          <ac:spMkLst>
            <pc:docMk/>
            <pc:sldMk cId="340609779" sldId="322"/>
            <ac:spMk id="6" creationId="{12F1DCE0-6B3C-FEA4-EB29-D06D4D7BBDEE}"/>
          </ac:spMkLst>
        </pc:spChg>
      </pc:sldChg>
      <pc:sldChg chg="modSp mod">
        <pc:chgData name="Ching Yu Kwan" userId="3bb71623-50b7-4a34-b593-6362aa55e847" providerId="ADAL" clId="{3CB00D3C-EAA9-854B-A96F-09ED0DFB47C1}" dt="2022-08-05T20:08:31.055" v="452" actId="20577"/>
        <pc:sldMkLst>
          <pc:docMk/>
          <pc:sldMk cId="2814317138" sldId="323"/>
        </pc:sldMkLst>
        <pc:spChg chg="mod">
          <ac:chgData name="Ching Yu Kwan" userId="3bb71623-50b7-4a34-b593-6362aa55e847" providerId="ADAL" clId="{3CB00D3C-EAA9-854B-A96F-09ED0DFB47C1}" dt="2022-08-05T20:08:31.055" v="452" actId="20577"/>
          <ac:spMkLst>
            <pc:docMk/>
            <pc:sldMk cId="2814317138" sldId="323"/>
            <ac:spMk id="6" creationId="{12F1DCE0-6B3C-FEA4-EB29-D06D4D7BBDEE}"/>
          </ac:spMkLst>
        </pc:spChg>
      </pc:sldChg>
      <pc:sldChg chg="modSp mod modNotesTx">
        <pc:chgData name="Ching Yu Kwan" userId="3bb71623-50b7-4a34-b593-6362aa55e847" providerId="ADAL" clId="{3CB00D3C-EAA9-854B-A96F-09ED0DFB47C1}" dt="2022-08-04T21:57:09.818" v="17" actId="20577"/>
        <pc:sldMkLst>
          <pc:docMk/>
          <pc:sldMk cId="156354565" sldId="327"/>
        </pc:sldMkLst>
        <pc:spChg chg="mod">
          <ac:chgData name="Ching Yu Kwan" userId="3bb71623-50b7-4a34-b593-6362aa55e847" providerId="ADAL" clId="{3CB00D3C-EAA9-854B-A96F-09ED0DFB47C1}" dt="2022-08-04T21:56:57.531" v="14" actId="20577"/>
          <ac:spMkLst>
            <pc:docMk/>
            <pc:sldMk cId="156354565" sldId="327"/>
            <ac:spMk id="3" creationId="{F2E131F0-5B55-98D7-CD74-3015B87AFC69}"/>
          </ac:spMkLst>
        </pc:spChg>
      </pc:sldChg>
      <pc:sldChg chg="modSp mod modNotesTx">
        <pc:chgData name="Ching Yu Kwan" userId="3bb71623-50b7-4a34-b593-6362aa55e847" providerId="ADAL" clId="{3CB00D3C-EAA9-854B-A96F-09ED0DFB47C1}" dt="2022-08-04T21:59:12.904" v="42" actId="20577"/>
        <pc:sldMkLst>
          <pc:docMk/>
          <pc:sldMk cId="3383688154" sldId="328"/>
        </pc:sldMkLst>
        <pc:spChg chg="mod">
          <ac:chgData name="Ching Yu Kwan" userId="3bb71623-50b7-4a34-b593-6362aa55e847" providerId="ADAL" clId="{3CB00D3C-EAA9-854B-A96F-09ED0DFB47C1}" dt="2022-08-04T21:58:46.010" v="39" actId="27636"/>
          <ac:spMkLst>
            <pc:docMk/>
            <pc:sldMk cId="3383688154" sldId="328"/>
            <ac:spMk id="3" creationId="{F313085B-C466-ED43-4F09-408EB0A95AAD}"/>
          </ac:spMkLst>
        </pc:spChg>
      </pc:sldChg>
      <pc:sldChg chg="modSp mod modNotesTx">
        <pc:chgData name="Ching Yu Kwan" userId="3bb71623-50b7-4a34-b593-6362aa55e847" providerId="ADAL" clId="{3CB00D3C-EAA9-854B-A96F-09ED0DFB47C1}" dt="2022-08-04T22:00:41.468" v="49" actId="20577"/>
        <pc:sldMkLst>
          <pc:docMk/>
          <pc:sldMk cId="2370236789" sldId="329"/>
        </pc:sldMkLst>
        <pc:spChg chg="mod">
          <ac:chgData name="Ching Yu Kwan" userId="3bb71623-50b7-4a34-b593-6362aa55e847" providerId="ADAL" clId="{3CB00D3C-EAA9-854B-A96F-09ED0DFB47C1}" dt="2022-08-04T22:00:29.322" v="48" actId="20577"/>
          <ac:spMkLst>
            <pc:docMk/>
            <pc:sldMk cId="2370236789" sldId="329"/>
            <ac:spMk id="3" creationId="{886B0FC8-D727-A632-7A79-59270329A1E6}"/>
          </ac:spMkLst>
        </pc:spChg>
      </pc:sldChg>
      <pc:sldChg chg="modSp mod modNotesTx">
        <pc:chgData name="Ching Yu Kwan" userId="3bb71623-50b7-4a34-b593-6362aa55e847" providerId="ADAL" clId="{3CB00D3C-EAA9-854B-A96F-09ED0DFB47C1}" dt="2022-08-05T18:14:58.859" v="142" actId="20577"/>
        <pc:sldMkLst>
          <pc:docMk/>
          <pc:sldMk cId="2166366663" sldId="330"/>
        </pc:sldMkLst>
        <pc:spChg chg="mod">
          <ac:chgData name="Ching Yu Kwan" userId="3bb71623-50b7-4a34-b593-6362aa55e847" providerId="ADAL" clId="{3CB00D3C-EAA9-854B-A96F-09ED0DFB47C1}" dt="2022-08-04T22:33:56.138" v="138"/>
          <ac:spMkLst>
            <pc:docMk/>
            <pc:sldMk cId="2166366663" sldId="330"/>
            <ac:spMk id="3" creationId="{67B5E3DE-7AD4-1DA2-B7F2-BE1E4F61D258}"/>
          </ac:spMkLst>
        </pc:spChg>
      </pc:sldChg>
      <pc:sldChg chg="modSp mod modNotesTx">
        <pc:chgData name="Ching Yu Kwan" userId="3bb71623-50b7-4a34-b593-6362aa55e847" providerId="ADAL" clId="{3CB00D3C-EAA9-854B-A96F-09ED0DFB47C1}" dt="2022-08-05T18:24:33.529" v="209" actId="20577"/>
        <pc:sldMkLst>
          <pc:docMk/>
          <pc:sldMk cId="4278925576" sldId="331"/>
        </pc:sldMkLst>
        <pc:spChg chg="mod">
          <ac:chgData name="Ching Yu Kwan" userId="3bb71623-50b7-4a34-b593-6362aa55e847" providerId="ADAL" clId="{3CB00D3C-EAA9-854B-A96F-09ED0DFB47C1}" dt="2022-08-05T18:23:37.666" v="207" actId="20577"/>
          <ac:spMkLst>
            <pc:docMk/>
            <pc:sldMk cId="4278925576" sldId="331"/>
            <ac:spMk id="3" creationId="{3985E91B-CE26-754D-3A22-D928B06265D7}"/>
          </ac:spMkLst>
        </pc:spChg>
      </pc:sldChg>
      <pc:sldChg chg="modSp mod">
        <pc:chgData name="Ching Yu Kwan" userId="3bb71623-50b7-4a34-b593-6362aa55e847" providerId="ADAL" clId="{3CB00D3C-EAA9-854B-A96F-09ED0DFB47C1}" dt="2022-08-05T18:32:31.358" v="288" actId="27636"/>
        <pc:sldMkLst>
          <pc:docMk/>
          <pc:sldMk cId="1200981344" sldId="332"/>
        </pc:sldMkLst>
        <pc:spChg chg="mod">
          <ac:chgData name="Ching Yu Kwan" userId="3bb71623-50b7-4a34-b593-6362aa55e847" providerId="ADAL" clId="{3CB00D3C-EAA9-854B-A96F-09ED0DFB47C1}" dt="2022-08-05T18:32:31.358" v="288" actId="27636"/>
          <ac:spMkLst>
            <pc:docMk/>
            <pc:sldMk cId="1200981344" sldId="332"/>
            <ac:spMk id="3" creationId="{3985E91B-CE26-754D-3A22-D928B06265D7}"/>
          </ac:spMkLst>
        </pc:spChg>
      </pc:sldChg>
      <pc:sldChg chg="modSp mod modNotesTx">
        <pc:chgData name="Ching Yu Kwan" userId="3bb71623-50b7-4a34-b593-6362aa55e847" providerId="ADAL" clId="{3CB00D3C-EAA9-854B-A96F-09ED0DFB47C1}" dt="2022-08-05T18:48:17.718" v="398" actId="20577"/>
        <pc:sldMkLst>
          <pc:docMk/>
          <pc:sldMk cId="1811050951" sldId="333"/>
        </pc:sldMkLst>
        <pc:spChg chg="mod">
          <ac:chgData name="Ching Yu Kwan" userId="3bb71623-50b7-4a34-b593-6362aa55e847" providerId="ADAL" clId="{3CB00D3C-EAA9-854B-A96F-09ED0DFB47C1}" dt="2022-08-05T18:48:17.718" v="398" actId="20577"/>
          <ac:spMkLst>
            <pc:docMk/>
            <pc:sldMk cId="1811050951" sldId="333"/>
            <ac:spMk id="3" creationId="{3985E91B-CE26-754D-3A22-D928B06265D7}"/>
          </ac:spMkLst>
        </pc:spChg>
      </pc:sldChg>
      <pc:sldChg chg="addSp modSp mod">
        <pc:chgData name="Ching Yu Kwan" userId="3bb71623-50b7-4a34-b593-6362aa55e847" providerId="ADAL" clId="{3CB00D3C-EAA9-854B-A96F-09ED0DFB47C1}" dt="2022-08-05T19:11:33.232" v="419" actId="1076"/>
        <pc:sldMkLst>
          <pc:docMk/>
          <pc:sldMk cId="3638422003" sldId="334"/>
        </pc:sldMkLst>
        <pc:spChg chg="mod">
          <ac:chgData name="Ching Yu Kwan" userId="3bb71623-50b7-4a34-b593-6362aa55e847" providerId="ADAL" clId="{3CB00D3C-EAA9-854B-A96F-09ED0DFB47C1}" dt="2022-08-05T19:11:26.888" v="418" actId="21"/>
          <ac:spMkLst>
            <pc:docMk/>
            <pc:sldMk cId="3638422003" sldId="334"/>
            <ac:spMk id="3" creationId="{3985E91B-CE26-754D-3A22-D928B06265D7}"/>
          </ac:spMkLst>
        </pc:spChg>
        <pc:picChg chg="add mod">
          <ac:chgData name="Ching Yu Kwan" userId="3bb71623-50b7-4a34-b593-6362aa55e847" providerId="ADAL" clId="{3CB00D3C-EAA9-854B-A96F-09ED0DFB47C1}" dt="2022-08-05T19:11:33.232" v="419" actId="1076"/>
          <ac:picMkLst>
            <pc:docMk/>
            <pc:sldMk cId="3638422003" sldId="334"/>
            <ac:picMk id="5" creationId="{E540CAFC-0737-9B77-D6E9-4A4E122A647B}"/>
          </ac:picMkLst>
        </pc:picChg>
      </pc:sldChg>
      <pc:sldChg chg="addSp delSp modSp new mod">
        <pc:chgData name="Ching Yu Kwan" userId="3bb71623-50b7-4a34-b593-6362aa55e847" providerId="ADAL" clId="{3CB00D3C-EAA9-854B-A96F-09ED0DFB47C1}" dt="2022-08-05T18:57:32.201" v="410" actId="26606"/>
        <pc:sldMkLst>
          <pc:docMk/>
          <pc:sldMk cId="117493680" sldId="335"/>
        </pc:sldMkLst>
        <pc:spChg chg="del">
          <ac:chgData name="Ching Yu Kwan" userId="3bb71623-50b7-4a34-b593-6362aa55e847" providerId="ADAL" clId="{3CB00D3C-EAA9-854B-A96F-09ED0DFB47C1}" dt="2022-08-05T18:57:32.201" v="410" actId="26606"/>
          <ac:spMkLst>
            <pc:docMk/>
            <pc:sldMk cId="117493680" sldId="335"/>
            <ac:spMk id="2" creationId="{A83DC9AB-1F82-13E4-AEE8-CF8C78C07DEF}"/>
          </ac:spMkLst>
        </pc:spChg>
        <pc:spChg chg="del">
          <ac:chgData name="Ching Yu Kwan" userId="3bb71623-50b7-4a34-b593-6362aa55e847" providerId="ADAL" clId="{3CB00D3C-EAA9-854B-A96F-09ED0DFB47C1}" dt="2022-08-05T18:56:39.043" v="401"/>
          <ac:spMkLst>
            <pc:docMk/>
            <pc:sldMk cId="117493680" sldId="335"/>
            <ac:spMk id="3" creationId="{100C6A0B-B2FB-5A66-AC49-86CEC076C496}"/>
          </ac:spMkLst>
        </pc:spChg>
        <pc:spChg chg="add del mod">
          <ac:chgData name="Ching Yu Kwan" userId="3bb71623-50b7-4a34-b593-6362aa55e847" providerId="ADAL" clId="{3CB00D3C-EAA9-854B-A96F-09ED0DFB47C1}" dt="2022-08-05T18:57:29.913" v="409"/>
          <ac:spMkLst>
            <pc:docMk/>
            <pc:sldMk cId="117493680" sldId="335"/>
            <ac:spMk id="4" creationId="{A48F2F4F-F5D0-C9CD-0D80-7DCBC8597A2B}"/>
          </ac:spMkLst>
        </pc:spChg>
        <pc:picChg chg="add del mod">
          <ac:chgData name="Ching Yu Kwan" userId="3bb71623-50b7-4a34-b593-6362aa55e847" providerId="ADAL" clId="{3CB00D3C-EAA9-854B-A96F-09ED0DFB47C1}" dt="2022-08-05T18:57:09.888" v="406" actId="478"/>
          <ac:picMkLst>
            <pc:docMk/>
            <pc:sldMk cId="117493680" sldId="335"/>
            <ac:picMk id="1026" creationId="{5B00D709-602C-F7BE-65B1-0F5DA238D907}"/>
          </ac:picMkLst>
        </pc:picChg>
        <pc:picChg chg="add del">
          <ac:chgData name="Ching Yu Kwan" userId="3bb71623-50b7-4a34-b593-6362aa55e847" providerId="ADAL" clId="{3CB00D3C-EAA9-854B-A96F-09ED0DFB47C1}" dt="2022-08-05T18:57:28.107" v="408"/>
          <ac:picMkLst>
            <pc:docMk/>
            <pc:sldMk cId="117493680" sldId="335"/>
            <ac:picMk id="1028" creationId="{C373C8D5-DE5D-920B-F872-54C7E968C852}"/>
          </ac:picMkLst>
        </pc:picChg>
        <pc:picChg chg="add mod">
          <ac:chgData name="Ching Yu Kwan" userId="3bb71623-50b7-4a34-b593-6362aa55e847" providerId="ADAL" clId="{3CB00D3C-EAA9-854B-A96F-09ED0DFB47C1}" dt="2022-08-05T18:57:32.201" v="410" actId="26606"/>
          <ac:picMkLst>
            <pc:docMk/>
            <pc:sldMk cId="117493680" sldId="335"/>
            <ac:picMk id="1030" creationId="{1617E7C2-0752-B7AF-F9C2-CCFE3AA864DA}"/>
          </ac:picMkLst>
        </pc:picChg>
      </pc:sldChg>
    </pc:docChg>
  </pc:docChgLst>
  <pc:docChgLst>
    <pc:chgData name="Trista Wang" userId="S::200458314@student.georgianc.on.ca::c96e5ba7-fc57-4c70-9986-a9d92fae52c0" providerId="AD" clId="Web-{8041F157-2612-EFD6-5032-FA9A3528231E}"/>
    <pc:docChg chg="modSld">
      <pc:chgData name="Trista Wang" userId="S::200458314@student.georgianc.on.ca::c96e5ba7-fc57-4c70-9986-a9d92fae52c0" providerId="AD" clId="Web-{8041F157-2612-EFD6-5032-FA9A3528231E}" dt="2022-08-02T15:09:23.470" v="184" actId="20577"/>
      <pc:docMkLst>
        <pc:docMk/>
      </pc:docMkLst>
      <pc:sldChg chg="modSp">
        <pc:chgData name="Trista Wang" userId="S::200458314@student.georgianc.on.ca::c96e5ba7-fc57-4c70-9986-a9d92fae52c0" providerId="AD" clId="Web-{8041F157-2612-EFD6-5032-FA9A3528231E}" dt="2022-08-02T15:09:23.470" v="184" actId="20577"/>
        <pc:sldMkLst>
          <pc:docMk/>
          <pc:sldMk cId="2370236789" sldId="329"/>
        </pc:sldMkLst>
        <pc:spChg chg="mod">
          <ac:chgData name="Trista Wang" userId="S::200458314@student.georgianc.on.ca::c96e5ba7-fc57-4c70-9986-a9d92fae52c0" providerId="AD" clId="Web-{8041F157-2612-EFD6-5032-FA9A3528231E}" dt="2022-08-02T15:09:23.470" v="184" actId="20577"/>
          <ac:spMkLst>
            <pc:docMk/>
            <pc:sldMk cId="2370236789" sldId="329"/>
            <ac:spMk id="3" creationId="{886B0FC8-D727-A632-7A79-59270329A1E6}"/>
          </ac:spMkLst>
        </pc:spChg>
      </pc:sldChg>
      <pc:sldChg chg="modSp">
        <pc:chgData name="Trista Wang" userId="S::200458314@student.georgianc.on.ca::c96e5ba7-fc57-4c70-9986-a9d92fae52c0" providerId="AD" clId="Web-{8041F157-2612-EFD6-5032-FA9A3528231E}" dt="2022-08-02T14:53:45.475" v="132" actId="20577"/>
        <pc:sldMkLst>
          <pc:docMk/>
          <pc:sldMk cId="4278925576" sldId="331"/>
        </pc:sldMkLst>
        <pc:spChg chg="mod">
          <ac:chgData name="Trista Wang" userId="S::200458314@student.georgianc.on.ca::c96e5ba7-fc57-4c70-9986-a9d92fae52c0" providerId="AD" clId="Web-{8041F157-2612-EFD6-5032-FA9A3528231E}" dt="2022-08-02T14:53:45.475" v="132" actId="20577"/>
          <ac:spMkLst>
            <pc:docMk/>
            <pc:sldMk cId="4278925576" sldId="331"/>
            <ac:spMk id="3" creationId="{3985E91B-CE26-754D-3A22-D928B06265D7}"/>
          </ac:spMkLst>
        </pc:spChg>
      </pc:sldChg>
    </pc:docChg>
  </pc:docChgLst>
  <pc:docChgLst>
    <pc:chgData name="Ching Yu Kwan" userId="3bb71623-50b7-4a34-b593-6362aa55e847" providerId="ADAL" clId="{B3C9B386-3910-4694-AB8E-48B445954C6E}"/>
    <pc:docChg chg="undo redo custSel addSld delSld modSld sldOrd">
      <pc:chgData name="Ching Yu Kwan" userId="3bb71623-50b7-4a34-b593-6362aa55e847" providerId="ADAL" clId="{B3C9B386-3910-4694-AB8E-48B445954C6E}" dt="2022-08-01T21:48:18.933" v="1368"/>
      <pc:docMkLst>
        <pc:docMk/>
      </pc:docMkLst>
      <pc:sldChg chg="modSp mod">
        <pc:chgData name="Ching Yu Kwan" userId="3bb71623-50b7-4a34-b593-6362aa55e847" providerId="ADAL" clId="{B3C9B386-3910-4694-AB8E-48B445954C6E}" dt="2022-08-01T20:52:13.589" v="1199" actId="20577"/>
        <pc:sldMkLst>
          <pc:docMk/>
          <pc:sldMk cId="2758845385" sldId="260"/>
        </pc:sldMkLst>
        <pc:spChg chg="mod">
          <ac:chgData name="Ching Yu Kwan" userId="3bb71623-50b7-4a34-b593-6362aa55e847" providerId="ADAL" clId="{B3C9B386-3910-4694-AB8E-48B445954C6E}" dt="2022-08-01T20:52:13.589" v="1199" actId="20577"/>
          <ac:spMkLst>
            <pc:docMk/>
            <pc:sldMk cId="2758845385" sldId="260"/>
            <ac:spMk id="3" creationId="{93FFCE88-0DEE-FEC1-2FF4-21F84C012E43}"/>
          </ac:spMkLst>
        </pc:spChg>
      </pc:sldChg>
      <pc:sldChg chg="del">
        <pc:chgData name="Ching Yu Kwan" userId="3bb71623-50b7-4a34-b593-6362aa55e847" providerId="ADAL" clId="{B3C9B386-3910-4694-AB8E-48B445954C6E}" dt="2022-08-01T15:43:28.015" v="595" actId="47"/>
        <pc:sldMkLst>
          <pc:docMk/>
          <pc:sldMk cId="1889062306" sldId="261"/>
        </pc:sldMkLst>
      </pc:sldChg>
      <pc:sldChg chg="addSp delSp modSp mod">
        <pc:chgData name="Ching Yu Kwan" userId="3bb71623-50b7-4a34-b593-6362aa55e847" providerId="ADAL" clId="{B3C9B386-3910-4694-AB8E-48B445954C6E}" dt="2022-08-01T14:58:19.289" v="44" actId="20577"/>
        <pc:sldMkLst>
          <pc:docMk/>
          <pc:sldMk cId="67420166" sldId="268"/>
        </pc:sldMkLst>
        <pc:spChg chg="del">
          <ac:chgData name="Ching Yu Kwan" userId="3bb71623-50b7-4a34-b593-6362aa55e847" providerId="ADAL" clId="{B3C9B386-3910-4694-AB8E-48B445954C6E}" dt="2022-08-01T14:57:37.875" v="0" actId="22"/>
          <ac:spMkLst>
            <pc:docMk/>
            <pc:sldMk cId="67420166" sldId="268"/>
            <ac:spMk id="3" creationId="{845A9B8D-4E25-6A54-AA4A-E1AE4C03635D}"/>
          </ac:spMkLst>
        </pc:spChg>
        <pc:spChg chg="add mod">
          <ac:chgData name="Ching Yu Kwan" userId="3bb71623-50b7-4a34-b593-6362aa55e847" providerId="ADAL" clId="{B3C9B386-3910-4694-AB8E-48B445954C6E}" dt="2022-08-01T14:58:19.289" v="44" actId="20577"/>
          <ac:spMkLst>
            <pc:docMk/>
            <pc:sldMk cId="67420166" sldId="268"/>
            <ac:spMk id="6" creationId="{25ED694B-E922-399A-F846-39CC704E3196}"/>
          </ac:spMkLst>
        </pc:spChg>
        <pc:picChg chg="add mod ord">
          <ac:chgData name="Ching Yu Kwan" userId="3bb71623-50b7-4a34-b593-6362aa55e847" providerId="ADAL" clId="{B3C9B386-3910-4694-AB8E-48B445954C6E}" dt="2022-08-01T14:57:37.875" v="0" actId="22"/>
          <ac:picMkLst>
            <pc:docMk/>
            <pc:sldMk cId="67420166" sldId="268"/>
            <ac:picMk id="5" creationId="{31220F7A-1E3E-217D-8C4D-24DF58422BBC}"/>
          </ac:picMkLst>
        </pc:picChg>
      </pc:sldChg>
      <pc:sldChg chg="addSp delSp modSp add del mod">
        <pc:chgData name="Ching Yu Kwan" userId="3bb71623-50b7-4a34-b593-6362aa55e847" providerId="ADAL" clId="{B3C9B386-3910-4694-AB8E-48B445954C6E}" dt="2022-08-01T15:06:17.167" v="121" actId="2696"/>
        <pc:sldMkLst>
          <pc:docMk/>
          <pc:sldMk cId="1015693981" sldId="269"/>
        </pc:sldMkLst>
        <pc:spChg chg="add del mod">
          <ac:chgData name="Ching Yu Kwan" userId="3bb71623-50b7-4a34-b593-6362aa55e847" providerId="ADAL" clId="{B3C9B386-3910-4694-AB8E-48B445954C6E}" dt="2022-08-01T15:00:01.405" v="84" actId="22"/>
          <ac:spMkLst>
            <pc:docMk/>
            <pc:sldMk cId="1015693981" sldId="269"/>
            <ac:spMk id="4" creationId="{4B351A72-0D66-C0C9-6DB3-6936EC2DF008}"/>
          </ac:spMkLst>
        </pc:spChg>
        <pc:spChg chg="mod">
          <ac:chgData name="Ching Yu Kwan" userId="3bb71623-50b7-4a34-b593-6362aa55e847" providerId="ADAL" clId="{B3C9B386-3910-4694-AB8E-48B445954C6E}" dt="2022-08-01T15:02:49.160" v="115" actId="14100"/>
          <ac:spMkLst>
            <pc:docMk/>
            <pc:sldMk cId="1015693981" sldId="269"/>
            <ac:spMk id="6" creationId="{25ED694B-E922-399A-F846-39CC704E3196}"/>
          </ac:spMkLst>
        </pc:spChg>
        <pc:spChg chg="add del mod">
          <ac:chgData name="Ching Yu Kwan" userId="3bb71623-50b7-4a34-b593-6362aa55e847" providerId="ADAL" clId="{B3C9B386-3910-4694-AB8E-48B445954C6E}" dt="2022-08-01T15:01:59.084" v="92" actId="22"/>
          <ac:spMkLst>
            <pc:docMk/>
            <pc:sldMk cId="1015693981" sldId="269"/>
            <ac:spMk id="10" creationId="{06E3FB3F-680E-4FE9-4712-C540E7325CFE}"/>
          </ac:spMkLst>
        </pc:spChg>
        <pc:picChg chg="del">
          <ac:chgData name="Ching Yu Kwan" userId="3bb71623-50b7-4a34-b593-6362aa55e847" providerId="ADAL" clId="{B3C9B386-3910-4694-AB8E-48B445954C6E}" dt="2022-08-01T14:58:50.454" v="46" actId="478"/>
          <ac:picMkLst>
            <pc:docMk/>
            <pc:sldMk cId="1015693981" sldId="269"/>
            <ac:picMk id="5" creationId="{31220F7A-1E3E-217D-8C4D-24DF58422BBC}"/>
          </ac:picMkLst>
        </pc:picChg>
        <pc:picChg chg="add del mod ord">
          <ac:chgData name="Ching Yu Kwan" userId="3bb71623-50b7-4a34-b593-6362aa55e847" providerId="ADAL" clId="{B3C9B386-3910-4694-AB8E-48B445954C6E}" dt="2022-08-01T15:00:58.596" v="91" actId="478"/>
          <ac:picMkLst>
            <pc:docMk/>
            <pc:sldMk cId="1015693981" sldId="269"/>
            <ac:picMk id="8" creationId="{B9E3168E-D3F6-879D-652E-3007B8B37412}"/>
          </ac:picMkLst>
        </pc:picChg>
        <pc:picChg chg="add mod ord">
          <ac:chgData name="Ching Yu Kwan" userId="3bb71623-50b7-4a34-b593-6362aa55e847" providerId="ADAL" clId="{B3C9B386-3910-4694-AB8E-48B445954C6E}" dt="2022-08-01T15:02:06.461" v="94" actId="1076"/>
          <ac:picMkLst>
            <pc:docMk/>
            <pc:sldMk cId="1015693981" sldId="269"/>
            <ac:picMk id="12" creationId="{130282EC-9A30-550E-19BA-BB63524FF009}"/>
          </ac:picMkLst>
        </pc:picChg>
      </pc:sldChg>
      <pc:sldChg chg="addSp modSp add mod ord">
        <pc:chgData name="Ching Yu Kwan" userId="3bb71623-50b7-4a34-b593-6362aa55e847" providerId="ADAL" clId="{B3C9B386-3910-4694-AB8E-48B445954C6E}" dt="2022-08-01T18:44:33.283" v="767"/>
        <pc:sldMkLst>
          <pc:docMk/>
          <pc:sldMk cId="703009186" sldId="270"/>
        </pc:sldMkLst>
        <pc:picChg chg="add mod">
          <ac:chgData name="Ching Yu Kwan" userId="3bb71623-50b7-4a34-b593-6362aa55e847" providerId="ADAL" clId="{B3C9B386-3910-4694-AB8E-48B445954C6E}" dt="2022-08-01T15:05:42.754" v="118" actId="1076"/>
          <ac:picMkLst>
            <pc:docMk/>
            <pc:sldMk cId="703009186" sldId="270"/>
            <ac:picMk id="4" creationId="{A7FB741F-3687-0F5C-4FC5-49C73DFEDB72}"/>
          </ac:picMkLst>
        </pc:picChg>
        <pc:picChg chg="mod">
          <ac:chgData name="Ching Yu Kwan" userId="3bb71623-50b7-4a34-b593-6362aa55e847" providerId="ADAL" clId="{B3C9B386-3910-4694-AB8E-48B445954C6E}" dt="2022-08-01T15:05:45.372" v="119" actId="1076"/>
          <ac:picMkLst>
            <pc:docMk/>
            <pc:sldMk cId="703009186" sldId="270"/>
            <ac:picMk id="8" creationId="{B9E3168E-D3F6-879D-652E-3007B8B37412}"/>
          </ac:picMkLst>
        </pc:picChg>
      </pc:sldChg>
      <pc:sldChg chg="addSp delSp modSp add mod">
        <pc:chgData name="Ching Yu Kwan" userId="3bb71623-50b7-4a34-b593-6362aa55e847" providerId="ADAL" clId="{B3C9B386-3910-4694-AB8E-48B445954C6E}" dt="2022-08-01T15:10:04.028" v="149" actId="20577"/>
        <pc:sldMkLst>
          <pc:docMk/>
          <pc:sldMk cId="3057292707" sldId="271"/>
        </pc:sldMkLst>
        <pc:spChg chg="add del mod">
          <ac:chgData name="Ching Yu Kwan" userId="3bb71623-50b7-4a34-b593-6362aa55e847" providerId="ADAL" clId="{B3C9B386-3910-4694-AB8E-48B445954C6E}" dt="2022-08-01T15:08:12.584" v="124" actId="22"/>
          <ac:spMkLst>
            <pc:docMk/>
            <pc:sldMk cId="3057292707" sldId="271"/>
            <ac:spMk id="4" creationId="{BE1C1242-C1A7-CF63-3268-71F72855153D}"/>
          </ac:spMkLst>
        </pc:spChg>
        <pc:spChg chg="mod">
          <ac:chgData name="Ching Yu Kwan" userId="3bb71623-50b7-4a34-b593-6362aa55e847" providerId="ADAL" clId="{B3C9B386-3910-4694-AB8E-48B445954C6E}" dt="2022-08-01T15:10:04.028" v="149" actId="20577"/>
          <ac:spMkLst>
            <pc:docMk/>
            <pc:sldMk cId="3057292707" sldId="271"/>
            <ac:spMk id="6" creationId="{25ED694B-E922-399A-F846-39CC704E3196}"/>
          </ac:spMkLst>
        </pc:spChg>
        <pc:spChg chg="add del mod">
          <ac:chgData name="Ching Yu Kwan" userId="3bb71623-50b7-4a34-b593-6362aa55e847" providerId="ADAL" clId="{B3C9B386-3910-4694-AB8E-48B445954C6E}" dt="2022-08-01T15:09:16.896" v="130" actId="22"/>
          <ac:spMkLst>
            <pc:docMk/>
            <pc:sldMk cId="3057292707" sldId="271"/>
            <ac:spMk id="9" creationId="{86702AC9-CC13-0372-158B-CE4AD97A4545}"/>
          </ac:spMkLst>
        </pc:spChg>
        <pc:picChg chg="add del mod ord">
          <ac:chgData name="Ching Yu Kwan" userId="3bb71623-50b7-4a34-b593-6362aa55e847" providerId="ADAL" clId="{B3C9B386-3910-4694-AB8E-48B445954C6E}" dt="2022-08-01T15:09:13.010" v="127" actId="478"/>
          <ac:picMkLst>
            <pc:docMk/>
            <pc:sldMk cId="3057292707" sldId="271"/>
            <ac:picMk id="7" creationId="{1E4034F0-8FC9-829D-ED4A-31126E96ABBC}"/>
          </ac:picMkLst>
        </pc:picChg>
        <pc:picChg chg="add del">
          <ac:chgData name="Ching Yu Kwan" userId="3bb71623-50b7-4a34-b593-6362aa55e847" providerId="ADAL" clId="{B3C9B386-3910-4694-AB8E-48B445954C6E}" dt="2022-08-01T15:09:15.320" v="129" actId="22"/>
          <ac:picMkLst>
            <pc:docMk/>
            <pc:sldMk cId="3057292707" sldId="271"/>
            <ac:picMk id="11" creationId="{4B1C6580-FAF6-CCC8-8C36-CEDAC7391149}"/>
          </ac:picMkLst>
        </pc:picChg>
        <pc:picChg chg="del">
          <ac:chgData name="Ching Yu Kwan" userId="3bb71623-50b7-4a34-b593-6362aa55e847" providerId="ADAL" clId="{B3C9B386-3910-4694-AB8E-48B445954C6E}" dt="2022-08-01T15:06:22.101" v="123" actId="478"/>
          <ac:picMkLst>
            <pc:docMk/>
            <pc:sldMk cId="3057292707" sldId="271"/>
            <ac:picMk id="12" creationId="{130282EC-9A30-550E-19BA-BB63524FF009}"/>
          </ac:picMkLst>
        </pc:picChg>
        <pc:picChg chg="add mod ord">
          <ac:chgData name="Ching Yu Kwan" userId="3bb71623-50b7-4a34-b593-6362aa55e847" providerId="ADAL" clId="{B3C9B386-3910-4694-AB8E-48B445954C6E}" dt="2022-08-01T15:09:20.841" v="132" actId="1076"/>
          <ac:picMkLst>
            <pc:docMk/>
            <pc:sldMk cId="3057292707" sldId="271"/>
            <ac:picMk id="14" creationId="{FBC6E3F9-5421-C134-D35A-5F44E680C327}"/>
          </ac:picMkLst>
        </pc:picChg>
      </pc:sldChg>
      <pc:sldChg chg="addSp delSp modSp new mod">
        <pc:chgData name="Ching Yu Kwan" userId="3bb71623-50b7-4a34-b593-6362aa55e847" providerId="ADAL" clId="{B3C9B386-3910-4694-AB8E-48B445954C6E}" dt="2022-08-01T15:14:26.980" v="179" actId="20577"/>
        <pc:sldMkLst>
          <pc:docMk/>
          <pc:sldMk cId="3638505201" sldId="272"/>
        </pc:sldMkLst>
        <pc:spChg chg="mod">
          <ac:chgData name="Ching Yu Kwan" userId="3bb71623-50b7-4a34-b593-6362aa55e847" providerId="ADAL" clId="{B3C9B386-3910-4694-AB8E-48B445954C6E}" dt="2022-08-01T15:12:03.213" v="154"/>
          <ac:spMkLst>
            <pc:docMk/>
            <pc:sldMk cId="3638505201" sldId="272"/>
            <ac:spMk id="2" creationId="{AF976243-3390-AC12-EB33-D5BAD585D439}"/>
          </ac:spMkLst>
        </pc:spChg>
        <pc:spChg chg="del">
          <ac:chgData name="Ching Yu Kwan" userId="3bb71623-50b7-4a34-b593-6362aa55e847" providerId="ADAL" clId="{B3C9B386-3910-4694-AB8E-48B445954C6E}" dt="2022-08-01T15:11:58.179" v="153" actId="22"/>
          <ac:spMkLst>
            <pc:docMk/>
            <pc:sldMk cId="3638505201" sldId="272"/>
            <ac:spMk id="3" creationId="{016F918D-241D-BE2C-33B5-07586A872071}"/>
          </ac:spMkLst>
        </pc:spChg>
        <pc:spChg chg="add mod">
          <ac:chgData name="Ching Yu Kwan" userId="3bb71623-50b7-4a34-b593-6362aa55e847" providerId="ADAL" clId="{B3C9B386-3910-4694-AB8E-48B445954C6E}" dt="2022-08-01T15:14:26.980" v="179" actId="20577"/>
          <ac:spMkLst>
            <pc:docMk/>
            <pc:sldMk cId="3638505201" sldId="272"/>
            <ac:spMk id="8" creationId="{21173ABF-78E7-329C-3EFD-6E2152A98FA8}"/>
          </ac:spMkLst>
        </pc:spChg>
        <pc:picChg chg="add del">
          <ac:chgData name="Ching Yu Kwan" userId="3bb71623-50b7-4a34-b593-6362aa55e847" providerId="ADAL" clId="{B3C9B386-3910-4694-AB8E-48B445954C6E}" dt="2022-08-01T15:11:56.967" v="152" actId="22"/>
          <ac:picMkLst>
            <pc:docMk/>
            <pc:sldMk cId="3638505201" sldId="272"/>
            <ac:picMk id="5" creationId="{924B9986-D284-21F7-9F57-4A76D7FEFBFE}"/>
          </ac:picMkLst>
        </pc:picChg>
        <pc:picChg chg="add mod ord">
          <ac:chgData name="Ching Yu Kwan" userId="3bb71623-50b7-4a34-b593-6362aa55e847" providerId="ADAL" clId="{B3C9B386-3910-4694-AB8E-48B445954C6E}" dt="2022-08-01T15:11:58.179" v="153" actId="22"/>
          <ac:picMkLst>
            <pc:docMk/>
            <pc:sldMk cId="3638505201" sldId="272"/>
            <ac:picMk id="7" creationId="{D361C635-BF89-AD7B-1CE5-76ACA600DBEC}"/>
          </ac:picMkLst>
        </pc:picChg>
      </pc:sldChg>
      <pc:sldChg chg="add">
        <pc:chgData name="Ching Yu Kwan" userId="3bb71623-50b7-4a34-b593-6362aa55e847" providerId="ADAL" clId="{B3C9B386-3910-4694-AB8E-48B445954C6E}" dt="2022-08-01T15:14:35.401" v="180"/>
        <pc:sldMkLst>
          <pc:docMk/>
          <pc:sldMk cId="719873679" sldId="273"/>
        </pc:sldMkLst>
      </pc:sldChg>
      <pc:sldChg chg="addSp delSp modSp new mod">
        <pc:chgData name="Ching Yu Kwan" userId="3bb71623-50b7-4a34-b593-6362aa55e847" providerId="ADAL" clId="{B3C9B386-3910-4694-AB8E-48B445954C6E}" dt="2022-08-01T15:20:22.227" v="209" actId="20577"/>
        <pc:sldMkLst>
          <pc:docMk/>
          <pc:sldMk cId="747168381" sldId="274"/>
        </pc:sldMkLst>
        <pc:spChg chg="mod">
          <ac:chgData name="Ching Yu Kwan" userId="3bb71623-50b7-4a34-b593-6362aa55e847" providerId="ADAL" clId="{B3C9B386-3910-4694-AB8E-48B445954C6E}" dt="2022-08-01T15:20:07.155" v="183"/>
          <ac:spMkLst>
            <pc:docMk/>
            <pc:sldMk cId="747168381" sldId="274"/>
            <ac:spMk id="2" creationId="{BE031B3B-2241-48B2-CC38-27BB312F5FEB}"/>
          </ac:spMkLst>
        </pc:spChg>
        <pc:spChg chg="del">
          <ac:chgData name="Ching Yu Kwan" userId="3bb71623-50b7-4a34-b593-6362aa55e847" providerId="ADAL" clId="{B3C9B386-3910-4694-AB8E-48B445954C6E}" dt="2022-08-01T15:20:01.726" v="182" actId="22"/>
          <ac:spMkLst>
            <pc:docMk/>
            <pc:sldMk cId="747168381" sldId="274"/>
            <ac:spMk id="3" creationId="{BB0DEAC0-ADA3-5DA6-2682-7D33407B8C15}"/>
          </ac:spMkLst>
        </pc:spChg>
        <pc:spChg chg="add mod">
          <ac:chgData name="Ching Yu Kwan" userId="3bb71623-50b7-4a34-b593-6362aa55e847" providerId="ADAL" clId="{B3C9B386-3910-4694-AB8E-48B445954C6E}" dt="2022-08-01T15:20:22.227" v="209" actId="20577"/>
          <ac:spMkLst>
            <pc:docMk/>
            <pc:sldMk cId="747168381" sldId="274"/>
            <ac:spMk id="6" creationId="{264018CD-DF15-CE21-F97B-E9CE1367A05C}"/>
          </ac:spMkLst>
        </pc:spChg>
        <pc:picChg chg="add mod ord">
          <ac:chgData name="Ching Yu Kwan" userId="3bb71623-50b7-4a34-b593-6362aa55e847" providerId="ADAL" clId="{B3C9B386-3910-4694-AB8E-48B445954C6E}" dt="2022-08-01T15:20:01.726" v="182" actId="22"/>
          <ac:picMkLst>
            <pc:docMk/>
            <pc:sldMk cId="747168381" sldId="274"/>
            <ac:picMk id="5" creationId="{BA5F0AF7-F36E-D246-908A-3E7C8BFF9B2A}"/>
          </ac:picMkLst>
        </pc:picChg>
      </pc:sldChg>
      <pc:sldChg chg="addSp delSp modSp new mod">
        <pc:chgData name="Ching Yu Kwan" userId="3bb71623-50b7-4a34-b593-6362aa55e847" providerId="ADAL" clId="{B3C9B386-3910-4694-AB8E-48B445954C6E}" dt="2022-08-01T15:22:03.515" v="215"/>
        <pc:sldMkLst>
          <pc:docMk/>
          <pc:sldMk cId="2782350197" sldId="275"/>
        </pc:sldMkLst>
        <pc:spChg chg="mod">
          <ac:chgData name="Ching Yu Kwan" userId="3bb71623-50b7-4a34-b593-6362aa55e847" providerId="ADAL" clId="{B3C9B386-3910-4694-AB8E-48B445954C6E}" dt="2022-08-01T15:21:47.068" v="214"/>
          <ac:spMkLst>
            <pc:docMk/>
            <pc:sldMk cId="2782350197" sldId="275"/>
            <ac:spMk id="2" creationId="{FF71D33E-6B55-7DF0-03CF-93B014A50138}"/>
          </ac:spMkLst>
        </pc:spChg>
        <pc:spChg chg="del">
          <ac:chgData name="Ching Yu Kwan" userId="3bb71623-50b7-4a34-b593-6362aa55e847" providerId="ADAL" clId="{B3C9B386-3910-4694-AB8E-48B445954C6E}" dt="2022-08-01T15:21:34.978" v="211" actId="22"/>
          <ac:spMkLst>
            <pc:docMk/>
            <pc:sldMk cId="2782350197" sldId="275"/>
            <ac:spMk id="3" creationId="{2D59AD75-5E0A-DEA9-41C3-F8AF9E6D39BD}"/>
          </ac:spMkLst>
        </pc:spChg>
        <pc:spChg chg="add mod">
          <ac:chgData name="Ching Yu Kwan" userId="3bb71623-50b7-4a34-b593-6362aa55e847" providerId="ADAL" clId="{B3C9B386-3910-4694-AB8E-48B445954C6E}" dt="2022-08-01T15:22:03.515" v="215"/>
          <ac:spMkLst>
            <pc:docMk/>
            <pc:sldMk cId="2782350197" sldId="275"/>
            <ac:spMk id="6" creationId="{EC462C2B-1929-B770-4FE7-464C48BA37CE}"/>
          </ac:spMkLst>
        </pc:spChg>
        <pc:picChg chg="add mod ord">
          <ac:chgData name="Ching Yu Kwan" userId="3bb71623-50b7-4a34-b593-6362aa55e847" providerId="ADAL" clId="{B3C9B386-3910-4694-AB8E-48B445954C6E}" dt="2022-08-01T15:21:41.481" v="213" actId="1076"/>
          <ac:picMkLst>
            <pc:docMk/>
            <pc:sldMk cId="2782350197" sldId="275"/>
            <ac:picMk id="5" creationId="{FE0E13AE-D828-A1A9-5447-29413716E015}"/>
          </ac:picMkLst>
        </pc:picChg>
      </pc:sldChg>
      <pc:sldChg chg="addSp delSp modSp new mod">
        <pc:chgData name="Ching Yu Kwan" userId="3bb71623-50b7-4a34-b593-6362aa55e847" providerId="ADAL" clId="{B3C9B386-3910-4694-AB8E-48B445954C6E}" dt="2022-08-01T15:27:40.089" v="264" actId="20577"/>
        <pc:sldMkLst>
          <pc:docMk/>
          <pc:sldMk cId="4075812719" sldId="276"/>
        </pc:sldMkLst>
        <pc:spChg chg="mod">
          <ac:chgData name="Ching Yu Kwan" userId="3bb71623-50b7-4a34-b593-6362aa55e847" providerId="ADAL" clId="{B3C9B386-3910-4694-AB8E-48B445954C6E}" dt="2022-08-01T15:26:41.024" v="220"/>
          <ac:spMkLst>
            <pc:docMk/>
            <pc:sldMk cId="4075812719" sldId="276"/>
            <ac:spMk id="2" creationId="{480BA791-988D-3119-A75A-6ED67B9FEFDA}"/>
          </ac:spMkLst>
        </pc:spChg>
        <pc:spChg chg="add del">
          <ac:chgData name="Ching Yu Kwan" userId="3bb71623-50b7-4a34-b593-6362aa55e847" providerId="ADAL" clId="{B3C9B386-3910-4694-AB8E-48B445954C6E}" dt="2022-08-01T15:26:35.366" v="219" actId="22"/>
          <ac:spMkLst>
            <pc:docMk/>
            <pc:sldMk cId="4075812719" sldId="276"/>
            <ac:spMk id="3" creationId="{77564075-2738-A214-C49F-7672363F95EA}"/>
          </ac:spMkLst>
        </pc:spChg>
        <pc:spChg chg="add del mod">
          <ac:chgData name="Ching Yu Kwan" userId="3bb71623-50b7-4a34-b593-6362aa55e847" providerId="ADAL" clId="{B3C9B386-3910-4694-AB8E-48B445954C6E}" dt="2022-08-01T15:26:12.663" v="218"/>
          <ac:spMkLst>
            <pc:docMk/>
            <pc:sldMk cId="4075812719" sldId="276"/>
            <ac:spMk id="4" creationId="{C837C4C9-A31D-787C-1DD8-4DB2A162E5C0}"/>
          </ac:spMkLst>
        </pc:spChg>
        <pc:spChg chg="add mod">
          <ac:chgData name="Ching Yu Kwan" userId="3bb71623-50b7-4a34-b593-6362aa55e847" providerId="ADAL" clId="{B3C9B386-3910-4694-AB8E-48B445954C6E}" dt="2022-08-01T15:27:40.089" v="264" actId="20577"/>
          <ac:spMkLst>
            <pc:docMk/>
            <pc:sldMk cId="4075812719" sldId="276"/>
            <ac:spMk id="7" creationId="{2EFF193F-A7B3-D9E3-35F9-F73095059931}"/>
          </ac:spMkLst>
        </pc:spChg>
        <pc:picChg chg="add mod ord">
          <ac:chgData name="Ching Yu Kwan" userId="3bb71623-50b7-4a34-b593-6362aa55e847" providerId="ADAL" clId="{B3C9B386-3910-4694-AB8E-48B445954C6E}" dt="2022-08-01T15:26:55.957" v="222" actId="1076"/>
          <ac:picMkLst>
            <pc:docMk/>
            <pc:sldMk cId="4075812719" sldId="276"/>
            <ac:picMk id="6" creationId="{4CDDA1BF-30C4-777E-02F8-22989E6B7EEC}"/>
          </ac:picMkLst>
        </pc:picChg>
      </pc:sldChg>
      <pc:sldChg chg="addSp delSp modSp new mod">
        <pc:chgData name="Ching Yu Kwan" userId="3bb71623-50b7-4a34-b593-6362aa55e847" providerId="ADAL" clId="{B3C9B386-3910-4694-AB8E-48B445954C6E}" dt="2022-08-01T15:30:09.097" v="283" actId="20577"/>
        <pc:sldMkLst>
          <pc:docMk/>
          <pc:sldMk cId="3683746403" sldId="277"/>
        </pc:sldMkLst>
        <pc:spChg chg="mod">
          <ac:chgData name="Ching Yu Kwan" userId="3bb71623-50b7-4a34-b593-6362aa55e847" providerId="ADAL" clId="{B3C9B386-3910-4694-AB8E-48B445954C6E}" dt="2022-08-01T15:29:13.680" v="267"/>
          <ac:spMkLst>
            <pc:docMk/>
            <pc:sldMk cId="3683746403" sldId="277"/>
            <ac:spMk id="2" creationId="{C8A2D9C9-05BC-576E-67B1-81921CF1F079}"/>
          </ac:spMkLst>
        </pc:spChg>
        <pc:spChg chg="del">
          <ac:chgData name="Ching Yu Kwan" userId="3bb71623-50b7-4a34-b593-6362aa55e847" providerId="ADAL" clId="{B3C9B386-3910-4694-AB8E-48B445954C6E}" dt="2022-08-01T15:29:07.270" v="266" actId="22"/>
          <ac:spMkLst>
            <pc:docMk/>
            <pc:sldMk cId="3683746403" sldId="277"/>
            <ac:spMk id="3" creationId="{D3F8DAC5-9CE2-ADDA-5B73-AFEABFDE4CD5}"/>
          </ac:spMkLst>
        </pc:spChg>
        <pc:spChg chg="add mod">
          <ac:chgData name="Ching Yu Kwan" userId="3bb71623-50b7-4a34-b593-6362aa55e847" providerId="ADAL" clId="{B3C9B386-3910-4694-AB8E-48B445954C6E}" dt="2022-08-01T15:30:09.097" v="283" actId="20577"/>
          <ac:spMkLst>
            <pc:docMk/>
            <pc:sldMk cId="3683746403" sldId="277"/>
            <ac:spMk id="6" creationId="{5F710F6D-EFE5-0524-D622-9C8BAFBDEC63}"/>
          </ac:spMkLst>
        </pc:spChg>
        <pc:picChg chg="add mod ord">
          <ac:chgData name="Ching Yu Kwan" userId="3bb71623-50b7-4a34-b593-6362aa55e847" providerId="ADAL" clId="{B3C9B386-3910-4694-AB8E-48B445954C6E}" dt="2022-08-01T15:29:07.270" v="266" actId="22"/>
          <ac:picMkLst>
            <pc:docMk/>
            <pc:sldMk cId="3683746403" sldId="277"/>
            <ac:picMk id="5" creationId="{5A491759-24FD-00A7-2DDB-2A9F889A764C}"/>
          </ac:picMkLst>
        </pc:picChg>
      </pc:sldChg>
      <pc:sldChg chg="add del">
        <pc:chgData name="Ching Yu Kwan" userId="3bb71623-50b7-4a34-b593-6362aa55e847" providerId="ADAL" clId="{B3C9B386-3910-4694-AB8E-48B445954C6E}" dt="2022-08-01T19:00:55.414" v="768" actId="2696"/>
        <pc:sldMkLst>
          <pc:docMk/>
          <pc:sldMk cId="4121632665" sldId="278"/>
        </pc:sldMkLst>
      </pc:sldChg>
      <pc:sldChg chg="addSp delSp modSp new mod">
        <pc:chgData name="Ching Yu Kwan" userId="3bb71623-50b7-4a34-b593-6362aa55e847" providerId="ADAL" clId="{B3C9B386-3910-4694-AB8E-48B445954C6E}" dt="2022-08-01T15:31:58.588" v="294"/>
        <pc:sldMkLst>
          <pc:docMk/>
          <pc:sldMk cId="4086179671" sldId="279"/>
        </pc:sldMkLst>
        <pc:spChg chg="mod">
          <ac:chgData name="Ching Yu Kwan" userId="3bb71623-50b7-4a34-b593-6362aa55e847" providerId="ADAL" clId="{B3C9B386-3910-4694-AB8E-48B445954C6E}" dt="2022-08-01T15:31:34.459" v="287"/>
          <ac:spMkLst>
            <pc:docMk/>
            <pc:sldMk cId="4086179671" sldId="279"/>
            <ac:spMk id="2" creationId="{4B8431C0-1BBD-2D07-D237-98723050678E}"/>
          </ac:spMkLst>
        </pc:spChg>
        <pc:spChg chg="del">
          <ac:chgData name="Ching Yu Kwan" userId="3bb71623-50b7-4a34-b593-6362aa55e847" providerId="ADAL" clId="{B3C9B386-3910-4694-AB8E-48B445954C6E}" dt="2022-08-01T15:31:30.365" v="286" actId="22"/>
          <ac:spMkLst>
            <pc:docMk/>
            <pc:sldMk cId="4086179671" sldId="279"/>
            <ac:spMk id="3" creationId="{1117112D-F523-4092-FA88-93F998EA1008}"/>
          </ac:spMkLst>
        </pc:spChg>
        <pc:spChg chg="add mod">
          <ac:chgData name="Ching Yu Kwan" userId="3bb71623-50b7-4a34-b593-6362aa55e847" providerId="ADAL" clId="{B3C9B386-3910-4694-AB8E-48B445954C6E}" dt="2022-08-01T15:31:58.588" v="294"/>
          <ac:spMkLst>
            <pc:docMk/>
            <pc:sldMk cId="4086179671" sldId="279"/>
            <ac:spMk id="6" creationId="{BD55F9FE-3836-7517-F872-459F8EA7032B}"/>
          </ac:spMkLst>
        </pc:spChg>
        <pc:spChg chg="add del">
          <ac:chgData name="Ching Yu Kwan" userId="3bb71623-50b7-4a34-b593-6362aa55e847" providerId="ADAL" clId="{B3C9B386-3910-4694-AB8E-48B445954C6E}" dt="2022-08-01T15:31:56.571" v="292"/>
          <ac:spMkLst>
            <pc:docMk/>
            <pc:sldMk cId="4086179671" sldId="279"/>
            <ac:spMk id="7" creationId="{A5D29F06-F291-2A7A-1140-D05EF41AD6F5}"/>
          </ac:spMkLst>
        </pc:spChg>
        <pc:picChg chg="add mod ord">
          <ac:chgData name="Ching Yu Kwan" userId="3bb71623-50b7-4a34-b593-6362aa55e847" providerId="ADAL" clId="{B3C9B386-3910-4694-AB8E-48B445954C6E}" dt="2022-08-01T15:31:30.365" v="286" actId="22"/>
          <ac:picMkLst>
            <pc:docMk/>
            <pc:sldMk cId="4086179671" sldId="279"/>
            <ac:picMk id="5" creationId="{2D21A2F5-DB4C-B8F4-C0E5-F12BF10D7536}"/>
          </ac:picMkLst>
        </pc:picChg>
      </pc:sldChg>
      <pc:sldChg chg="addSp delSp modSp add mod">
        <pc:chgData name="Ching Yu Kwan" userId="3bb71623-50b7-4a34-b593-6362aa55e847" providerId="ADAL" clId="{B3C9B386-3910-4694-AB8E-48B445954C6E}" dt="2022-08-01T15:34:23.938" v="309"/>
        <pc:sldMkLst>
          <pc:docMk/>
          <pc:sldMk cId="1662461187" sldId="280"/>
        </pc:sldMkLst>
        <pc:spChg chg="mod">
          <ac:chgData name="Ching Yu Kwan" userId="3bb71623-50b7-4a34-b593-6362aa55e847" providerId="ADAL" clId="{B3C9B386-3910-4694-AB8E-48B445954C6E}" dt="2022-08-01T15:34:23.938" v="309"/>
          <ac:spMkLst>
            <pc:docMk/>
            <pc:sldMk cId="1662461187" sldId="280"/>
            <ac:spMk id="6" creationId="{BD55F9FE-3836-7517-F872-459F8EA7032B}"/>
          </ac:spMkLst>
        </pc:spChg>
        <pc:spChg chg="add del mod">
          <ac:chgData name="Ching Yu Kwan" userId="3bb71623-50b7-4a34-b593-6362aa55e847" providerId="ADAL" clId="{B3C9B386-3910-4694-AB8E-48B445954C6E}" dt="2022-08-01T15:33:48.723" v="304" actId="22"/>
          <ac:spMkLst>
            <pc:docMk/>
            <pc:sldMk cId="1662461187" sldId="280"/>
            <ac:spMk id="8" creationId="{7F262A12-CE71-350E-129F-85D6B1426F89}"/>
          </ac:spMkLst>
        </pc:spChg>
        <pc:picChg chg="add del mod">
          <ac:chgData name="Ching Yu Kwan" userId="3bb71623-50b7-4a34-b593-6362aa55e847" providerId="ADAL" clId="{B3C9B386-3910-4694-AB8E-48B445954C6E}" dt="2022-08-01T15:33:45.456" v="302" actId="22"/>
          <ac:picMkLst>
            <pc:docMk/>
            <pc:sldMk cId="1662461187" sldId="280"/>
            <ac:picMk id="4" creationId="{05FCF880-9092-B741-BF8A-628C2C530F10}"/>
          </ac:picMkLst>
        </pc:picChg>
        <pc:picChg chg="del">
          <ac:chgData name="Ching Yu Kwan" userId="3bb71623-50b7-4a34-b593-6362aa55e847" providerId="ADAL" clId="{B3C9B386-3910-4694-AB8E-48B445954C6E}" dt="2022-08-01T15:33:46.650" v="303" actId="478"/>
          <ac:picMkLst>
            <pc:docMk/>
            <pc:sldMk cId="1662461187" sldId="280"/>
            <ac:picMk id="5" creationId="{2D21A2F5-DB4C-B8F4-C0E5-F12BF10D7536}"/>
          </ac:picMkLst>
        </pc:picChg>
        <pc:picChg chg="add mod ord">
          <ac:chgData name="Ching Yu Kwan" userId="3bb71623-50b7-4a34-b593-6362aa55e847" providerId="ADAL" clId="{B3C9B386-3910-4694-AB8E-48B445954C6E}" dt="2022-08-01T15:33:56.884" v="306" actId="1076"/>
          <ac:picMkLst>
            <pc:docMk/>
            <pc:sldMk cId="1662461187" sldId="280"/>
            <ac:picMk id="10" creationId="{2FF0B95B-49A3-ED0A-A442-03A1D7863AF4}"/>
          </ac:picMkLst>
        </pc:picChg>
      </pc:sldChg>
      <pc:sldChg chg="addSp delSp modSp add mod">
        <pc:chgData name="Ching Yu Kwan" userId="3bb71623-50b7-4a34-b593-6362aa55e847" providerId="ADAL" clId="{B3C9B386-3910-4694-AB8E-48B445954C6E}" dt="2022-08-01T15:35:47.944" v="332" actId="20577"/>
        <pc:sldMkLst>
          <pc:docMk/>
          <pc:sldMk cId="3693415289" sldId="281"/>
        </pc:sldMkLst>
        <pc:spChg chg="add del mod">
          <ac:chgData name="Ching Yu Kwan" userId="3bb71623-50b7-4a34-b593-6362aa55e847" providerId="ADAL" clId="{B3C9B386-3910-4694-AB8E-48B445954C6E}" dt="2022-08-01T15:35:12.247" v="311" actId="22"/>
          <ac:spMkLst>
            <pc:docMk/>
            <pc:sldMk cId="3693415289" sldId="281"/>
            <ac:spMk id="4" creationId="{08167408-A6A4-A208-9E38-85520072A58A}"/>
          </ac:spMkLst>
        </pc:spChg>
        <pc:spChg chg="mod">
          <ac:chgData name="Ching Yu Kwan" userId="3bb71623-50b7-4a34-b593-6362aa55e847" providerId="ADAL" clId="{B3C9B386-3910-4694-AB8E-48B445954C6E}" dt="2022-08-01T15:35:47.944" v="332" actId="20577"/>
          <ac:spMkLst>
            <pc:docMk/>
            <pc:sldMk cId="3693415289" sldId="281"/>
            <ac:spMk id="6" creationId="{BD55F9FE-3836-7517-F872-459F8EA7032B}"/>
          </ac:spMkLst>
        </pc:spChg>
        <pc:picChg chg="del">
          <ac:chgData name="Ching Yu Kwan" userId="3bb71623-50b7-4a34-b593-6362aa55e847" providerId="ADAL" clId="{B3C9B386-3910-4694-AB8E-48B445954C6E}" dt="2022-08-01T15:34:27.637" v="310" actId="478"/>
          <ac:picMkLst>
            <pc:docMk/>
            <pc:sldMk cId="3693415289" sldId="281"/>
            <ac:picMk id="5" creationId="{2D21A2F5-DB4C-B8F4-C0E5-F12BF10D7536}"/>
          </ac:picMkLst>
        </pc:picChg>
        <pc:picChg chg="add mod ord">
          <ac:chgData name="Ching Yu Kwan" userId="3bb71623-50b7-4a34-b593-6362aa55e847" providerId="ADAL" clId="{B3C9B386-3910-4694-AB8E-48B445954C6E}" dt="2022-08-01T15:35:12.247" v="311" actId="22"/>
          <ac:picMkLst>
            <pc:docMk/>
            <pc:sldMk cId="3693415289" sldId="281"/>
            <ac:picMk id="8" creationId="{4DCD410A-B9EB-4E5F-074E-12CFC39CF0FF}"/>
          </ac:picMkLst>
        </pc:picChg>
      </pc:sldChg>
      <pc:sldChg chg="addSp delSp modSp add mod">
        <pc:chgData name="Ching Yu Kwan" userId="3bb71623-50b7-4a34-b593-6362aa55e847" providerId="ADAL" clId="{B3C9B386-3910-4694-AB8E-48B445954C6E}" dt="2022-08-01T15:37:32.363" v="388" actId="20577"/>
        <pc:sldMkLst>
          <pc:docMk/>
          <pc:sldMk cId="1781506026" sldId="282"/>
        </pc:sldMkLst>
        <pc:spChg chg="add del mod">
          <ac:chgData name="Ching Yu Kwan" userId="3bb71623-50b7-4a34-b593-6362aa55e847" providerId="ADAL" clId="{B3C9B386-3910-4694-AB8E-48B445954C6E}" dt="2022-08-01T15:37:12.567" v="367" actId="22"/>
          <ac:spMkLst>
            <pc:docMk/>
            <pc:sldMk cId="1781506026" sldId="282"/>
            <ac:spMk id="4" creationId="{4D2D7FC4-E91C-099D-6EDA-03452BDCDD12}"/>
          </ac:spMkLst>
        </pc:spChg>
        <pc:spChg chg="mod">
          <ac:chgData name="Ching Yu Kwan" userId="3bb71623-50b7-4a34-b593-6362aa55e847" providerId="ADAL" clId="{B3C9B386-3910-4694-AB8E-48B445954C6E}" dt="2022-08-01T15:37:32.363" v="388" actId="20577"/>
          <ac:spMkLst>
            <pc:docMk/>
            <pc:sldMk cId="1781506026" sldId="282"/>
            <ac:spMk id="6" creationId="{BD55F9FE-3836-7517-F872-459F8EA7032B}"/>
          </ac:spMkLst>
        </pc:spChg>
        <pc:picChg chg="del">
          <ac:chgData name="Ching Yu Kwan" userId="3bb71623-50b7-4a34-b593-6362aa55e847" providerId="ADAL" clId="{B3C9B386-3910-4694-AB8E-48B445954C6E}" dt="2022-08-01T15:36:34.124" v="333" actId="478"/>
          <ac:picMkLst>
            <pc:docMk/>
            <pc:sldMk cId="1781506026" sldId="282"/>
            <ac:picMk id="5" creationId="{2D21A2F5-DB4C-B8F4-C0E5-F12BF10D7536}"/>
          </ac:picMkLst>
        </pc:picChg>
        <pc:picChg chg="add mod ord">
          <ac:chgData name="Ching Yu Kwan" userId="3bb71623-50b7-4a34-b593-6362aa55e847" providerId="ADAL" clId="{B3C9B386-3910-4694-AB8E-48B445954C6E}" dt="2022-08-01T15:37:12.567" v="367" actId="22"/>
          <ac:picMkLst>
            <pc:docMk/>
            <pc:sldMk cId="1781506026" sldId="282"/>
            <ac:picMk id="8" creationId="{56CB8CA4-5370-2852-44E1-5B59B45C2261}"/>
          </ac:picMkLst>
        </pc:picChg>
      </pc:sldChg>
      <pc:sldChg chg="addSp delSp modSp add del mod">
        <pc:chgData name="Ching Yu Kwan" userId="3bb71623-50b7-4a34-b593-6362aa55e847" providerId="ADAL" clId="{B3C9B386-3910-4694-AB8E-48B445954C6E}" dt="2022-08-01T15:43:26.321" v="594" actId="47"/>
        <pc:sldMkLst>
          <pc:docMk/>
          <pc:sldMk cId="3698820632" sldId="283"/>
        </pc:sldMkLst>
        <pc:spChg chg="add mod">
          <ac:chgData name="Ching Yu Kwan" userId="3bb71623-50b7-4a34-b593-6362aa55e847" providerId="ADAL" clId="{B3C9B386-3910-4694-AB8E-48B445954C6E}" dt="2022-08-01T15:36:35.703" v="334" actId="478"/>
          <ac:spMkLst>
            <pc:docMk/>
            <pc:sldMk cId="3698820632" sldId="283"/>
            <ac:spMk id="4" creationId="{170F9B0A-013D-EC06-3439-1A7E39604DD8}"/>
          </ac:spMkLst>
        </pc:spChg>
        <pc:picChg chg="del">
          <ac:chgData name="Ching Yu Kwan" userId="3bb71623-50b7-4a34-b593-6362aa55e847" providerId="ADAL" clId="{B3C9B386-3910-4694-AB8E-48B445954C6E}" dt="2022-08-01T15:36:35.703" v="334" actId="478"/>
          <ac:picMkLst>
            <pc:docMk/>
            <pc:sldMk cId="3698820632" sldId="283"/>
            <ac:picMk id="5" creationId="{2D21A2F5-DB4C-B8F4-C0E5-F12BF10D7536}"/>
          </ac:picMkLst>
        </pc:picChg>
      </pc:sldChg>
      <pc:sldChg chg="addSp delSp modSp add mod">
        <pc:chgData name="Ching Yu Kwan" userId="3bb71623-50b7-4a34-b593-6362aa55e847" providerId="ADAL" clId="{B3C9B386-3910-4694-AB8E-48B445954C6E}" dt="2022-08-01T15:39:33.121" v="493" actId="20577"/>
        <pc:sldMkLst>
          <pc:docMk/>
          <pc:sldMk cId="2100363537" sldId="284"/>
        </pc:sldMkLst>
        <pc:spChg chg="del">
          <ac:chgData name="Ching Yu Kwan" userId="3bb71623-50b7-4a34-b593-6362aa55e847" providerId="ADAL" clId="{B3C9B386-3910-4694-AB8E-48B445954C6E}" dt="2022-08-01T15:38:06.334" v="389" actId="22"/>
          <ac:spMkLst>
            <pc:docMk/>
            <pc:sldMk cId="2100363537" sldId="284"/>
            <ac:spMk id="4" creationId="{4D2D7FC4-E91C-099D-6EDA-03452BDCDD12}"/>
          </ac:spMkLst>
        </pc:spChg>
        <pc:spChg chg="mod">
          <ac:chgData name="Ching Yu Kwan" userId="3bb71623-50b7-4a34-b593-6362aa55e847" providerId="ADAL" clId="{B3C9B386-3910-4694-AB8E-48B445954C6E}" dt="2022-08-01T15:39:33.121" v="493" actId="20577"/>
          <ac:spMkLst>
            <pc:docMk/>
            <pc:sldMk cId="2100363537" sldId="284"/>
            <ac:spMk id="6" creationId="{BD55F9FE-3836-7517-F872-459F8EA7032B}"/>
          </ac:spMkLst>
        </pc:spChg>
        <pc:picChg chg="add mod ord">
          <ac:chgData name="Ching Yu Kwan" userId="3bb71623-50b7-4a34-b593-6362aa55e847" providerId="ADAL" clId="{B3C9B386-3910-4694-AB8E-48B445954C6E}" dt="2022-08-01T15:38:06.334" v="389" actId="22"/>
          <ac:picMkLst>
            <pc:docMk/>
            <pc:sldMk cId="2100363537" sldId="284"/>
            <ac:picMk id="5" creationId="{3496C3C4-403E-3615-6C82-68942964949D}"/>
          </ac:picMkLst>
        </pc:picChg>
      </pc:sldChg>
      <pc:sldChg chg="addSp delSp modSp add mod">
        <pc:chgData name="Ching Yu Kwan" userId="3bb71623-50b7-4a34-b593-6362aa55e847" providerId="ADAL" clId="{B3C9B386-3910-4694-AB8E-48B445954C6E}" dt="2022-08-01T15:55:54.001" v="676" actId="1076"/>
        <pc:sldMkLst>
          <pc:docMk/>
          <pc:sldMk cId="449584653" sldId="285"/>
        </pc:sldMkLst>
        <pc:spChg chg="del">
          <ac:chgData name="Ching Yu Kwan" userId="3bb71623-50b7-4a34-b593-6362aa55e847" providerId="ADAL" clId="{B3C9B386-3910-4694-AB8E-48B445954C6E}" dt="2022-08-01T15:40:39.997" v="494" actId="22"/>
          <ac:spMkLst>
            <pc:docMk/>
            <pc:sldMk cId="449584653" sldId="285"/>
            <ac:spMk id="4" creationId="{4D2D7FC4-E91C-099D-6EDA-03452BDCDD12}"/>
          </ac:spMkLst>
        </pc:spChg>
        <pc:spChg chg="mod">
          <ac:chgData name="Ching Yu Kwan" userId="3bb71623-50b7-4a34-b593-6362aa55e847" providerId="ADAL" clId="{B3C9B386-3910-4694-AB8E-48B445954C6E}" dt="2022-08-01T15:42:01.467" v="569" actId="20577"/>
          <ac:spMkLst>
            <pc:docMk/>
            <pc:sldMk cId="449584653" sldId="285"/>
            <ac:spMk id="6" creationId="{BD55F9FE-3836-7517-F872-459F8EA7032B}"/>
          </ac:spMkLst>
        </pc:spChg>
        <pc:picChg chg="add mod ord">
          <ac:chgData name="Ching Yu Kwan" userId="3bb71623-50b7-4a34-b593-6362aa55e847" providerId="ADAL" clId="{B3C9B386-3910-4694-AB8E-48B445954C6E}" dt="2022-08-01T15:55:45.249" v="672" actId="1076"/>
          <ac:picMkLst>
            <pc:docMk/>
            <pc:sldMk cId="449584653" sldId="285"/>
            <ac:picMk id="5" creationId="{778BDA63-20B5-8948-9628-6423C98D6C6F}"/>
          </ac:picMkLst>
        </pc:picChg>
        <pc:picChg chg="add mod">
          <ac:chgData name="Ching Yu Kwan" userId="3bb71623-50b7-4a34-b593-6362aa55e847" providerId="ADAL" clId="{B3C9B386-3910-4694-AB8E-48B445954C6E}" dt="2022-08-01T15:55:46.503" v="673" actId="1076"/>
          <ac:picMkLst>
            <pc:docMk/>
            <pc:sldMk cId="449584653" sldId="285"/>
            <ac:picMk id="8" creationId="{B2C5C9AB-0ED7-B364-21EC-8707EC55BCCD}"/>
          </ac:picMkLst>
        </pc:picChg>
        <pc:picChg chg="add mod">
          <ac:chgData name="Ching Yu Kwan" userId="3bb71623-50b7-4a34-b593-6362aa55e847" providerId="ADAL" clId="{B3C9B386-3910-4694-AB8E-48B445954C6E}" dt="2022-08-01T15:55:54.001" v="676" actId="1076"/>
          <ac:picMkLst>
            <pc:docMk/>
            <pc:sldMk cId="449584653" sldId="285"/>
            <ac:picMk id="10" creationId="{31B41E6D-51B2-1B01-9FBA-AA858F368F60}"/>
          </ac:picMkLst>
        </pc:picChg>
      </pc:sldChg>
      <pc:sldChg chg="addSp delSp modSp add mod">
        <pc:chgData name="Ching Yu Kwan" userId="3bb71623-50b7-4a34-b593-6362aa55e847" providerId="ADAL" clId="{B3C9B386-3910-4694-AB8E-48B445954C6E}" dt="2022-08-01T15:42:55.537" v="590" actId="732"/>
        <pc:sldMkLst>
          <pc:docMk/>
          <pc:sldMk cId="1065123297" sldId="286"/>
        </pc:sldMkLst>
        <pc:spChg chg="del">
          <ac:chgData name="Ching Yu Kwan" userId="3bb71623-50b7-4a34-b593-6362aa55e847" providerId="ADAL" clId="{B3C9B386-3910-4694-AB8E-48B445954C6E}" dt="2022-08-01T15:41:50.324" v="544" actId="22"/>
          <ac:spMkLst>
            <pc:docMk/>
            <pc:sldMk cId="1065123297" sldId="286"/>
            <ac:spMk id="4" creationId="{4D2D7FC4-E91C-099D-6EDA-03452BDCDD12}"/>
          </ac:spMkLst>
        </pc:spChg>
        <pc:spChg chg="mod">
          <ac:chgData name="Ching Yu Kwan" userId="3bb71623-50b7-4a34-b593-6362aa55e847" providerId="ADAL" clId="{B3C9B386-3910-4694-AB8E-48B445954C6E}" dt="2022-08-01T15:42:45.355" v="587" actId="20577"/>
          <ac:spMkLst>
            <pc:docMk/>
            <pc:sldMk cId="1065123297" sldId="286"/>
            <ac:spMk id="6" creationId="{BD55F9FE-3836-7517-F872-459F8EA7032B}"/>
          </ac:spMkLst>
        </pc:spChg>
        <pc:picChg chg="add mod ord">
          <ac:chgData name="Ching Yu Kwan" userId="3bb71623-50b7-4a34-b593-6362aa55e847" providerId="ADAL" clId="{B3C9B386-3910-4694-AB8E-48B445954C6E}" dt="2022-08-01T15:42:23.103" v="573" actId="1076"/>
          <ac:picMkLst>
            <pc:docMk/>
            <pc:sldMk cId="1065123297" sldId="286"/>
            <ac:picMk id="5" creationId="{1C92B5E0-EDE5-8FD2-2BBB-1F8FDD4916F0}"/>
          </ac:picMkLst>
        </pc:picChg>
        <pc:picChg chg="add mod">
          <ac:chgData name="Ching Yu Kwan" userId="3bb71623-50b7-4a34-b593-6362aa55e847" providerId="ADAL" clId="{B3C9B386-3910-4694-AB8E-48B445954C6E}" dt="2022-08-01T15:42:28.990" v="576" actId="1076"/>
          <ac:picMkLst>
            <pc:docMk/>
            <pc:sldMk cId="1065123297" sldId="286"/>
            <ac:picMk id="8" creationId="{A0C64832-763F-19F5-214B-386B6049B7E7}"/>
          </ac:picMkLst>
        </pc:picChg>
        <pc:picChg chg="add mod modCrop">
          <ac:chgData name="Ching Yu Kwan" userId="3bb71623-50b7-4a34-b593-6362aa55e847" providerId="ADAL" clId="{B3C9B386-3910-4694-AB8E-48B445954C6E}" dt="2022-08-01T15:42:55.537" v="590" actId="732"/>
          <ac:picMkLst>
            <pc:docMk/>
            <pc:sldMk cId="1065123297" sldId="286"/>
            <ac:picMk id="10" creationId="{688AA4FB-8F7C-75B1-40F7-B4662D78142E}"/>
          </ac:picMkLst>
        </pc:picChg>
      </pc:sldChg>
      <pc:sldChg chg="addSp delSp modSp add mod modNotesTx">
        <pc:chgData name="Ching Yu Kwan" userId="3bb71623-50b7-4a34-b593-6362aa55e847" providerId="ADAL" clId="{B3C9B386-3910-4694-AB8E-48B445954C6E}" dt="2022-08-01T19:19:20.526" v="794"/>
        <pc:sldMkLst>
          <pc:docMk/>
          <pc:sldMk cId="3133128379" sldId="287"/>
        </pc:sldMkLst>
        <pc:spChg chg="mod">
          <ac:chgData name="Ching Yu Kwan" userId="3bb71623-50b7-4a34-b593-6362aa55e847" providerId="ADAL" clId="{B3C9B386-3910-4694-AB8E-48B445954C6E}" dt="2022-08-01T15:45:08.437" v="654"/>
          <ac:spMkLst>
            <pc:docMk/>
            <pc:sldMk cId="3133128379" sldId="287"/>
            <ac:spMk id="2" creationId="{4B8431C0-1BBD-2D07-D237-98723050678E}"/>
          </ac:spMkLst>
        </pc:spChg>
        <pc:spChg chg="del">
          <ac:chgData name="Ching Yu Kwan" userId="3bb71623-50b7-4a34-b593-6362aa55e847" providerId="ADAL" clId="{B3C9B386-3910-4694-AB8E-48B445954C6E}" dt="2022-08-01T15:47:28.261" v="658" actId="22"/>
          <ac:spMkLst>
            <pc:docMk/>
            <pc:sldMk cId="3133128379" sldId="287"/>
            <ac:spMk id="4" creationId="{4D2D7FC4-E91C-099D-6EDA-03452BDCDD12}"/>
          </ac:spMkLst>
        </pc:spChg>
        <pc:spChg chg="mod">
          <ac:chgData name="Ching Yu Kwan" userId="3bb71623-50b7-4a34-b593-6362aa55e847" providerId="ADAL" clId="{B3C9B386-3910-4694-AB8E-48B445954C6E}" dt="2022-08-01T15:45:31.178" v="657"/>
          <ac:spMkLst>
            <pc:docMk/>
            <pc:sldMk cId="3133128379" sldId="287"/>
            <ac:spMk id="6" creationId="{BD55F9FE-3836-7517-F872-459F8EA7032B}"/>
          </ac:spMkLst>
        </pc:spChg>
        <pc:picChg chg="add mod ord">
          <ac:chgData name="Ching Yu Kwan" userId="3bb71623-50b7-4a34-b593-6362aa55e847" providerId="ADAL" clId="{B3C9B386-3910-4694-AB8E-48B445954C6E}" dt="2022-08-01T15:47:37.484" v="660" actId="1076"/>
          <ac:picMkLst>
            <pc:docMk/>
            <pc:sldMk cId="3133128379" sldId="287"/>
            <ac:picMk id="5" creationId="{2D0C884E-DD97-9B3E-8971-7F6B1C67E287}"/>
          </ac:picMkLst>
        </pc:picChg>
      </pc:sldChg>
      <pc:sldChg chg="add del">
        <pc:chgData name="Ching Yu Kwan" userId="3bb71623-50b7-4a34-b593-6362aa55e847" providerId="ADAL" clId="{B3C9B386-3910-4694-AB8E-48B445954C6E}" dt="2022-08-01T15:43:26.321" v="594" actId="47"/>
        <pc:sldMkLst>
          <pc:docMk/>
          <pc:sldMk cId="208452857" sldId="288"/>
        </pc:sldMkLst>
      </pc:sldChg>
      <pc:sldChg chg="modSp new mod">
        <pc:chgData name="Ching Yu Kwan" userId="3bb71623-50b7-4a34-b593-6362aa55e847" providerId="ADAL" clId="{B3C9B386-3910-4694-AB8E-48B445954C6E}" dt="2022-08-01T15:44:34.144" v="635" actId="20577"/>
        <pc:sldMkLst>
          <pc:docMk/>
          <pc:sldMk cId="2433815438" sldId="288"/>
        </pc:sldMkLst>
        <pc:spChg chg="mod">
          <ac:chgData name="Ching Yu Kwan" userId="3bb71623-50b7-4a34-b593-6362aa55e847" providerId="ADAL" clId="{B3C9B386-3910-4694-AB8E-48B445954C6E}" dt="2022-08-01T15:44:34.144" v="635" actId="20577"/>
          <ac:spMkLst>
            <pc:docMk/>
            <pc:sldMk cId="2433815438" sldId="288"/>
            <ac:spMk id="2" creationId="{984C3519-33D4-FAD6-6283-3CC5F3411E10}"/>
          </ac:spMkLst>
        </pc:spChg>
      </pc:sldChg>
      <pc:sldChg chg="modSp new mod">
        <pc:chgData name="Ching Yu Kwan" userId="3bb71623-50b7-4a34-b593-6362aa55e847" providerId="ADAL" clId="{B3C9B386-3910-4694-AB8E-48B445954C6E}" dt="2022-08-01T15:44:53.855" v="652" actId="20577"/>
        <pc:sldMkLst>
          <pc:docMk/>
          <pc:sldMk cId="266181102" sldId="289"/>
        </pc:sldMkLst>
        <pc:spChg chg="mod">
          <ac:chgData name="Ching Yu Kwan" userId="3bb71623-50b7-4a34-b593-6362aa55e847" providerId="ADAL" clId="{B3C9B386-3910-4694-AB8E-48B445954C6E}" dt="2022-08-01T15:44:53.855" v="652" actId="20577"/>
          <ac:spMkLst>
            <pc:docMk/>
            <pc:sldMk cId="266181102" sldId="289"/>
            <ac:spMk id="2" creationId="{B177B39E-D55E-832C-BA7C-5500E98B7293}"/>
          </ac:spMkLst>
        </pc:spChg>
      </pc:sldChg>
      <pc:sldChg chg="add del">
        <pc:chgData name="Ching Yu Kwan" userId="3bb71623-50b7-4a34-b593-6362aa55e847" providerId="ADAL" clId="{B3C9B386-3910-4694-AB8E-48B445954C6E}" dt="2022-08-01T15:43:26.321" v="594" actId="47"/>
        <pc:sldMkLst>
          <pc:docMk/>
          <pc:sldMk cId="1729179624" sldId="289"/>
        </pc:sldMkLst>
      </pc:sldChg>
      <pc:sldChg chg="add del">
        <pc:chgData name="Ching Yu Kwan" userId="3bb71623-50b7-4a34-b593-6362aa55e847" providerId="ADAL" clId="{B3C9B386-3910-4694-AB8E-48B445954C6E}" dt="2022-08-01T15:43:26.321" v="594" actId="47"/>
        <pc:sldMkLst>
          <pc:docMk/>
          <pc:sldMk cId="1031516703" sldId="290"/>
        </pc:sldMkLst>
      </pc:sldChg>
      <pc:sldChg chg="addSp delSp modSp add mod modNotesTx">
        <pc:chgData name="Ching Yu Kwan" userId="3bb71623-50b7-4a34-b593-6362aa55e847" providerId="ADAL" clId="{B3C9B386-3910-4694-AB8E-48B445954C6E}" dt="2022-08-01T19:20:15.547" v="795"/>
        <pc:sldMkLst>
          <pc:docMk/>
          <pc:sldMk cId="4079645063" sldId="290"/>
        </pc:sldMkLst>
        <pc:spChg chg="add del mod">
          <ac:chgData name="Ching Yu Kwan" userId="3bb71623-50b7-4a34-b593-6362aa55e847" providerId="ADAL" clId="{B3C9B386-3910-4694-AB8E-48B445954C6E}" dt="2022-08-01T15:50:04.486" v="664" actId="22"/>
          <ac:spMkLst>
            <pc:docMk/>
            <pc:sldMk cId="4079645063" sldId="290"/>
            <ac:spMk id="4" creationId="{1D9D0B08-A9BB-663F-91C9-9E3BC7864DFB}"/>
          </ac:spMkLst>
        </pc:spChg>
        <pc:spChg chg="mod">
          <ac:chgData name="Ching Yu Kwan" userId="3bb71623-50b7-4a34-b593-6362aa55e847" providerId="ADAL" clId="{B3C9B386-3910-4694-AB8E-48B445954C6E}" dt="2022-08-01T15:48:25.751" v="663"/>
          <ac:spMkLst>
            <pc:docMk/>
            <pc:sldMk cId="4079645063" sldId="290"/>
            <ac:spMk id="6" creationId="{BD55F9FE-3836-7517-F872-459F8EA7032B}"/>
          </ac:spMkLst>
        </pc:spChg>
        <pc:picChg chg="del">
          <ac:chgData name="Ching Yu Kwan" userId="3bb71623-50b7-4a34-b593-6362aa55e847" providerId="ADAL" clId="{B3C9B386-3910-4694-AB8E-48B445954C6E}" dt="2022-08-01T15:48:22.582" v="662" actId="478"/>
          <ac:picMkLst>
            <pc:docMk/>
            <pc:sldMk cId="4079645063" sldId="290"/>
            <ac:picMk id="5" creationId="{2D0C884E-DD97-9B3E-8971-7F6B1C67E287}"/>
          </ac:picMkLst>
        </pc:picChg>
        <pc:picChg chg="add mod ord">
          <ac:chgData name="Ching Yu Kwan" userId="3bb71623-50b7-4a34-b593-6362aa55e847" providerId="ADAL" clId="{B3C9B386-3910-4694-AB8E-48B445954C6E}" dt="2022-08-01T15:50:59.661" v="669" actId="1076"/>
          <ac:picMkLst>
            <pc:docMk/>
            <pc:sldMk cId="4079645063" sldId="290"/>
            <ac:picMk id="8" creationId="{15BFBAB0-6DFF-7A57-07EC-BED958E06AED}"/>
          </ac:picMkLst>
        </pc:picChg>
        <pc:picChg chg="add mod">
          <ac:chgData name="Ching Yu Kwan" userId="3bb71623-50b7-4a34-b593-6362aa55e847" providerId="ADAL" clId="{B3C9B386-3910-4694-AB8E-48B445954C6E}" dt="2022-08-01T15:51:02.911" v="671" actId="14100"/>
          <ac:picMkLst>
            <pc:docMk/>
            <pc:sldMk cId="4079645063" sldId="290"/>
            <ac:picMk id="10" creationId="{73033F08-8F13-46B7-9077-9C8B55836538}"/>
          </ac:picMkLst>
        </pc:picChg>
      </pc:sldChg>
      <pc:sldChg chg="addSp delSp modSp add mod modNotesTx">
        <pc:chgData name="Ching Yu Kwan" userId="3bb71623-50b7-4a34-b593-6362aa55e847" providerId="ADAL" clId="{B3C9B386-3910-4694-AB8E-48B445954C6E}" dt="2022-08-01T19:22:54.358" v="832"/>
        <pc:sldMkLst>
          <pc:docMk/>
          <pc:sldMk cId="3961564006" sldId="291"/>
        </pc:sldMkLst>
        <pc:spChg chg="mod">
          <ac:chgData name="Ching Yu Kwan" userId="3bb71623-50b7-4a34-b593-6362aa55e847" providerId="ADAL" clId="{B3C9B386-3910-4694-AB8E-48B445954C6E}" dt="2022-08-01T15:58:17.162" v="678"/>
          <ac:spMkLst>
            <pc:docMk/>
            <pc:sldMk cId="3961564006" sldId="291"/>
            <ac:spMk id="2" creationId="{4B8431C0-1BBD-2D07-D237-98723050678E}"/>
          </ac:spMkLst>
        </pc:spChg>
        <pc:spChg chg="add del mod">
          <ac:chgData name="Ching Yu Kwan" userId="3bb71623-50b7-4a34-b593-6362aa55e847" providerId="ADAL" clId="{B3C9B386-3910-4694-AB8E-48B445954C6E}" dt="2022-08-01T16:00:56.715" v="681" actId="22"/>
          <ac:spMkLst>
            <pc:docMk/>
            <pc:sldMk cId="3961564006" sldId="291"/>
            <ac:spMk id="4" creationId="{AB7EED01-6B1A-0E21-B285-57F16E306FAC}"/>
          </ac:spMkLst>
        </pc:spChg>
        <pc:spChg chg="mod">
          <ac:chgData name="Ching Yu Kwan" userId="3bb71623-50b7-4a34-b593-6362aa55e847" providerId="ADAL" clId="{B3C9B386-3910-4694-AB8E-48B445954C6E}" dt="2022-08-01T15:58:32.868" v="680"/>
          <ac:spMkLst>
            <pc:docMk/>
            <pc:sldMk cId="3961564006" sldId="291"/>
            <ac:spMk id="6" creationId="{BD55F9FE-3836-7517-F872-459F8EA7032B}"/>
          </ac:spMkLst>
        </pc:spChg>
        <pc:picChg chg="del">
          <ac:chgData name="Ching Yu Kwan" userId="3bb71623-50b7-4a34-b593-6362aa55e847" providerId="ADAL" clId="{B3C9B386-3910-4694-AB8E-48B445954C6E}" dt="2022-08-01T15:58:19.079" v="679" actId="478"/>
          <ac:picMkLst>
            <pc:docMk/>
            <pc:sldMk cId="3961564006" sldId="291"/>
            <ac:picMk id="5" creationId="{2D0C884E-DD97-9B3E-8971-7F6B1C67E287}"/>
          </ac:picMkLst>
        </pc:picChg>
        <pc:picChg chg="add mod ord">
          <ac:chgData name="Ching Yu Kwan" userId="3bb71623-50b7-4a34-b593-6362aa55e847" providerId="ADAL" clId="{B3C9B386-3910-4694-AB8E-48B445954C6E}" dt="2022-08-01T16:00:56.715" v="681" actId="22"/>
          <ac:picMkLst>
            <pc:docMk/>
            <pc:sldMk cId="3961564006" sldId="291"/>
            <ac:picMk id="8" creationId="{08DF2A40-87FB-DD7C-2B1E-203C50CFD4C3}"/>
          </ac:picMkLst>
        </pc:picChg>
      </pc:sldChg>
      <pc:sldChg chg="addSp delSp modSp add mod">
        <pc:chgData name="Ching Yu Kwan" userId="3bb71623-50b7-4a34-b593-6362aa55e847" providerId="ADAL" clId="{B3C9B386-3910-4694-AB8E-48B445954C6E}" dt="2022-08-01T16:02:37.557" v="692"/>
        <pc:sldMkLst>
          <pc:docMk/>
          <pc:sldMk cId="1351487696" sldId="292"/>
        </pc:sldMkLst>
        <pc:spChg chg="mod">
          <ac:chgData name="Ching Yu Kwan" userId="3bb71623-50b7-4a34-b593-6362aa55e847" providerId="ADAL" clId="{B3C9B386-3910-4694-AB8E-48B445954C6E}" dt="2022-08-01T16:02:37.557" v="692"/>
          <ac:spMkLst>
            <pc:docMk/>
            <pc:sldMk cId="1351487696" sldId="292"/>
            <ac:spMk id="2" creationId="{4B8431C0-1BBD-2D07-D237-98723050678E}"/>
          </ac:spMkLst>
        </pc:spChg>
        <pc:spChg chg="add del mod">
          <ac:chgData name="Ching Yu Kwan" userId="3bb71623-50b7-4a34-b593-6362aa55e847" providerId="ADAL" clId="{B3C9B386-3910-4694-AB8E-48B445954C6E}" dt="2022-08-01T16:02:07.521" v="690" actId="22"/>
          <ac:spMkLst>
            <pc:docMk/>
            <pc:sldMk cId="1351487696" sldId="292"/>
            <ac:spMk id="4" creationId="{D481630D-B990-34C7-8129-B39C5C8336DB}"/>
          </ac:spMkLst>
        </pc:spChg>
        <pc:spChg chg="mod">
          <ac:chgData name="Ching Yu Kwan" userId="3bb71623-50b7-4a34-b593-6362aa55e847" providerId="ADAL" clId="{B3C9B386-3910-4694-AB8E-48B445954C6E}" dt="2022-08-01T16:02:18.180" v="691"/>
          <ac:spMkLst>
            <pc:docMk/>
            <pc:sldMk cId="1351487696" sldId="292"/>
            <ac:spMk id="6" creationId="{BD55F9FE-3836-7517-F872-459F8EA7032B}"/>
          </ac:spMkLst>
        </pc:spChg>
        <pc:picChg chg="add mod ord">
          <ac:chgData name="Ching Yu Kwan" userId="3bb71623-50b7-4a34-b593-6362aa55e847" providerId="ADAL" clId="{B3C9B386-3910-4694-AB8E-48B445954C6E}" dt="2022-08-01T16:02:07.521" v="690" actId="22"/>
          <ac:picMkLst>
            <pc:docMk/>
            <pc:sldMk cId="1351487696" sldId="292"/>
            <ac:picMk id="7" creationId="{DCA636E4-F70A-D3C9-C607-CBFFAF6F6C2D}"/>
          </ac:picMkLst>
        </pc:picChg>
        <pc:picChg chg="del">
          <ac:chgData name="Ching Yu Kwan" userId="3bb71623-50b7-4a34-b593-6362aa55e847" providerId="ADAL" clId="{B3C9B386-3910-4694-AB8E-48B445954C6E}" dt="2022-08-01T16:01:43.531" v="685" actId="478"/>
          <ac:picMkLst>
            <pc:docMk/>
            <pc:sldMk cId="1351487696" sldId="292"/>
            <ac:picMk id="8" creationId="{08DF2A40-87FB-DD7C-2B1E-203C50CFD4C3}"/>
          </ac:picMkLst>
        </pc:picChg>
      </pc:sldChg>
      <pc:sldChg chg="addSp delSp modSp add mod">
        <pc:chgData name="Ching Yu Kwan" userId="3bb71623-50b7-4a34-b593-6362aa55e847" providerId="ADAL" clId="{B3C9B386-3910-4694-AB8E-48B445954C6E}" dt="2022-08-01T16:05:55.050" v="707" actId="1076"/>
        <pc:sldMkLst>
          <pc:docMk/>
          <pc:sldMk cId="1723457648" sldId="293"/>
        </pc:sldMkLst>
        <pc:spChg chg="mod">
          <ac:chgData name="Ching Yu Kwan" userId="3bb71623-50b7-4a34-b593-6362aa55e847" providerId="ADAL" clId="{B3C9B386-3910-4694-AB8E-48B445954C6E}" dt="2022-08-01T16:04:47.366" v="694"/>
          <ac:spMkLst>
            <pc:docMk/>
            <pc:sldMk cId="1723457648" sldId="293"/>
            <ac:spMk id="2" creationId="{4B8431C0-1BBD-2D07-D237-98723050678E}"/>
          </ac:spMkLst>
        </pc:spChg>
        <pc:spChg chg="add del mod">
          <ac:chgData name="Ching Yu Kwan" userId="3bb71623-50b7-4a34-b593-6362aa55e847" providerId="ADAL" clId="{B3C9B386-3910-4694-AB8E-48B445954C6E}" dt="2022-08-01T16:04:41.433" v="693" actId="22"/>
          <ac:spMkLst>
            <pc:docMk/>
            <pc:sldMk cId="1723457648" sldId="293"/>
            <ac:spMk id="4" creationId="{D4EBFBAB-A776-BA7B-8563-F373FAD34710}"/>
          </ac:spMkLst>
        </pc:spChg>
        <pc:spChg chg="mod">
          <ac:chgData name="Ching Yu Kwan" userId="3bb71623-50b7-4a34-b593-6362aa55e847" providerId="ADAL" clId="{B3C9B386-3910-4694-AB8E-48B445954C6E}" dt="2022-08-01T16:05:02.820" v="702" actId="20577"/>
          <ac:spMkLst>
            <pc:docMk/>
            <pc:sldMk cId="1723457648" sldId="293"/>
            <ac:spMk id="6" creationId="{BD55F9FE-3836-7517-F872-459F8EA7032B}"/>
          </ac:spMkLst>
        </pc:spChg>
        <pc:picChg chg="add mod ord">
          <ac:chgData name="Ching Yu Kwan" userId="3bb71623-50b7-4a34-b593-6362aa55e847" providerId="ADAL" clId="{B3C9B386-3910-4694-AB8E-48B445954C6E}" dt="2022-08-01T16:05:06.182" v="703" actId="1076"/>
          <ac:picMkLst>
            <pc:docMk/>
            <pc:sldMk cId="1723457648" sldId="293"/>
            <ac:picMk id="7" creationId="{39FFD16F-4AD1-FD87-7F24-4D8FB8EFA2CD}"/>
          </ac:picMkLst>
        </pc:picChg>
        <pc:picChg chg="del">
          <ac:chgData name="Ching Yu Kwan" userId="3bb71623-50b7-4a34-b593-6362aa55e847" providerId="ADAL" clId="{B3C9B386-3910-4694-AB8E-48B445954C6E}" dt="2022-08-01T16:01:44.564" v="686" actId="478"/>
          <ac:picMkLst>
            <pc:docMk/>
            <pc:sldMk cId="1723457648" sldId="293"/>
            <ac:picMk id="8" creationId="{08DF2A40-87FB-DD7C-2B1E-203C50CFD4C3}"/>
          </ac:picMkLst>
        </pc:picChg>
        <pc:picChg chg="add mod">
          <ac:chgData name="Ching Yu Kwan" userId="3bb71623-50b7-4a34-b593-6362aa55e847" providerId="ADAL" clId="{B3C9B386-3910-4694-AB8E-48B445954C6E}" dt="2022-08-01T16:05:55.050" v="707" actId="1076"/>
          <ac:picMkLst>
            <pc:docMk/>
            <pc:sldMk cId="1723457648" sldId="293"/>
            <ac:picMk id="10" creationId="{BCC54347-3C68-6FC9-BB32-9CE662EAF2A6}"/>
          </ac:picMkLst>
        </pc:picChg>
      </pc:sldChg>
      <pc:sldChg chg="addSp delSp modSp add mod modNotesTx">
        <pc:chgData name="Ching Yu Kwan" userId="3bb71623-50b7-4a34-b593-6362aa55e847" providerId="ADAL" clId="{B3C9B386-3910-4694-AB8E-48B445954C6E}" dt="2022-08-01T19:24:23.904" v="842" actId="20577"/>
        <pc:sldMkLst>
          <pc:docMk/>
          <pc:sldMk cId="2957831249" sldId="294"/>
        </pc:sldMkLst>
        <pc:spChg chg="mod">
          <ac:chgData name="Ching Yu Kwan" userId="3bb71623-50b7-4a34-b593-6362aa55e847" providerId="ADAL" clId="{B3C9B386-3910-4694-AB8E-48B445954C6E}" dt="2022-08-01T16:06:14.835" v="708"/>
          <ac:spMkLst>
            <pc:docMk/>
            <pc:sldMk cId="2957831249" sldId="294"/>
            <ac:spMk id="2" creationId="{4B8431C0-1BBD-2D07-D237-98723050678E}"/>
          </ac:spMkLst>
        </pc:spChg>
        <pc:spChg chg="add del mod">
          <ac:chgData name="Ching Yu Kwan" userId="3bb71623-50b7-4a34-b593-6362aa55e847" providerId="ADAL" clId="{B3C9B386-3910-4694-AB8E-48B445954C6E}" dt="2022-08-01T16:07:16.131" v="709" actId="22"/>
          <ac:spMkLst>
            <pc:docMk/>
            <pc:sldMk cId="2957831249" sldId="294"/>
            <ac:spMk id="4" creationId="{E78A3B3A-3103-DCEB-A56A-594AE0675C62}"/>
          </ac:spMkLst>
        </pc:spChg>
        <pc:spChg chg="mod">
          <ac:chgData name="Ching Yu Kwan" userId="3bb71623-50b7-4a34-b593-6362aa55e847" providerId="ADAL" clId="{B3C9B386-3910-4694-AB8E-48B445954C6E}" dt="2022-08-01T16:08:16.188" v="726" actId="20577"/>
          <ac:spMkLst>
            <pc:docMk/>
            <pc:sldMk cId="2957831249" sldId="294"/>
            <ac:spMk id="6" creationId="{BD55F9FE-3836-7517-F872-459F8EA7032B}"/>
          </ac:spMkLst>
        </pc:spChg>
        <pc:spChg chg="add del mod">
          <ac:chgData name="Ching Yu Kwan" userId="3bb71623-50b7-4a34-b593-6362aa55e847" providerId="ADAL" clId="{B3C9B386-3910-4694-AB8E-48B445954C6E}" dt="2022-08-01T19:04:36.576" v="773" actId="22"/>
          <ac:spMkLst>
            <pc:docMk/>
            <pc:sldMk cId="2957831249" sldId="294"/>
            <ac:spMk id="12" creationId="{3945FB46-D965-4239-62F0-19F6E3247913}"/>
          </ac:spMkLst>
        </pc:spChg>
        <pc:spChg chg="add del mod">
          <ac:chgData name="Ching Yu Kwan" userId="3bb71623-50b7-4a34-b593-6362aa55e847" providerId="ADAL" clId="{B3C9B386-3910-4694-AB8E-48B445954C6E}" dt="2022-08-01T19:08:57.937" v="779" actId="22"/>
          <ac:spMkLst>
            <pc:docMk/>
            <pc:sldMk cId="2957831249" sldId="294"/>
            <ac:spMk id="18" creationId="{D42DE378-36AB-A338-6EB2-6A2C45E451C3}"/>
          </ac:spMkLst>
        </pc:spChg>
        <pc:picChg chg="add del mod ord">
          <ac:chgData name="Ching Yu Kwan" userId="3bb71623-50b7-4a34-b593-6362aa55e847" providerId="ADAL" clId="{B3C9B386-3910-4694-AB8E-48B445954C6E}" dt="2022-08-01T16:02:04.144" v="689" actId="22"/>
          <ac:picMkLst>
            <pc:docMk/>
            <pc:sldMk cId="2957831249" sldId="294"/>
            <ac:picMk id="7" creationId="{8EF50F14-BCE9-09B2-6866-08BF7F450FA4}"/>
          </ac:picMkLst>
        </pc:picChg>
        <pc:picChg chg="del">
          <ac:chgData name="Ching Yu Kwan" userId="3bb71623-50b7-4a34-b593-6362aa55e847" providerId="ADAL" clId="{B3C9B386-3910-4694-AB8E-48B445954C6E}" dt="2022-08-01T16:01:45.589" v="687" actId="478"/>
          <ac:picMkLst>
            <pc:docMk/>
            <pc:sldMk cId="2957831249" sldId="294"/>
            <ac:picMk id="8" creationId="{08DF2A40-87FB-DD7C-2B1E-203C50CFD4C3}"/>
          </ac:picMkLst>
        </pc:picChg>
        <pc:picChg chg="add del mod ord">
          <ac:chgData name="Ching Yu Kwan" userId="3bb71623-50b7-4a34-b593-6362aa55e847" providerId="ADAL" clId="{B3C9B386-3910-4694-AB8E-48B445954C6E}" dt="2022-08-01T19:04:32.342" v="770" actId="478"/>
          <ac:picMkLst>
            <pc:docMk/>
            <pc:sldMk cId="2957831249" sldId="294"/>
            <ac:picMk id="10" creationId="{190050CD-2EB0-4693-F002-4590CD496E7B}"/>
          </ac:picMkLst>
        </pc:picChg>
        <pc:picChg chg="add del">
          <ac:chgData name="Ching Yu Kwan" userId="3bb71623-50b7-4a34-b593-6362aa55e847" providerId="ADAL" clId="{B3C9B386-3910-4694-AB8E-48B445954C6E}" dt="2022-08-01T19:04:34.650" v="772" actId="22"/>
          <ac:picMkLst>
            <pc:docMk/>
            <pc:sldMk cId="2957831249" sldId="294"/>
            <ac:picMk id="14" creationId="{98DA0FED-7635-EFEF-DDC8-924DCA20E7C8}"/>
          </ac:picMkLst>
        </pc:picChg>
        <pc:picChg chg="add del mod ord">
          <ac:chgData name="Ching Yu Kwan" userId="3bb71623-50b7-4a34-b593-6362aa55e847" providerId="ADAL" clId="{B3C9B386-3910-4694-AB8E-48B445954C6E}" dt="2022-08-01T19:08:54.806" v="776" actId="478"/>
          <ac:picMkLst>
            <pc:docMk/>
            <pc:sldMk cId="2957831249" sldId="294"/>
            <ac:picMk id="16" creationId="{CCA530DC-DAC5-D1C6-CC81-CB01FE0E6DD2}"/>
          </ac:picMkLst>
        </pc:picChg>
        <pc:picChg chg="add del">
          <ac:chgData name="Ching Yu Kwan" userId="3bb71623-50b7-4a34-b593-6362aa55e847" providerId="ADAL" clId="{B3C9B386-3910-4694-AB8E-48B445954C6E}" dt="2022-08-01T19:08:56.074" v="778" actId="22"/>
          <ac:picMkLst>
            <pc:docMk/>
            <pc:sldMk cId="2957831249" sldId="294"/>
            <ac:picMk id="20" creationId="{C22E2247-EE2A-8AEB-D487-5CA7BE6123D4}"/>
          </ac:picMkLst>
        </pc:picChg>
        <pc:picChg chg="add mod ord">
          <ac:chgData name="Ching Yu Kwan" userId="3bb71623-50b7-4a34-b593-6362aa55e847" providerId="ADAL" clId="{B3C9B386-3910-4694-AB8E-48B445954C6E}" dt="2022-08-01T19:09:25.641" v="782" actId="1076"/>
          <ac:picMkLst>
            <pc:docMk/>
            <pc:sldMk cId="2957831249" sldId="294"/>
            <ac:picMk id="22" creationId="{F614CF21-AF70-4FB3-58E0-F9F05979FF27}"/>
          </ac:picMkLst>
        </pc:picChg>
        <pc:picChg chg="add mod">
          <ac:chgData name="Ching Yu Kwan" userId="3bb71623-50b7-4a34-b593-6362aa55e847" providerId="ADAL" clId="{B3C9B386-3910-4694-AB8E-48B445954C6E}" dt="2022-08-01T19:09:29.013" v="785" actId="14100"/>
          <ac:picMkLst>
            <pc:docMk/>
            <pc:sldMk cId="2957831249" sldId="294"/>
            <ac:picMk id="24" creationId="{6527FFA3-5D66-5FEC-505D-FBCA6C160CF9}"/>
          </ac:picMkLst>
        </pc:picChg>
      </pc:sldChg>
      <pc:sldChg chg="add del">
        <pc:chgData name="Ching Yu Kwan" userId="3bb71623-50b7-4a34-b593-6362aa55e847" providerId="ADAL" clId="{B3C9B386-3910-4694-AB8E-48B445954C6E}" dt="2022-08-01T19:01:12.281" v="769" actId="2696"/>
        <pc:sldMkLst>
          <pc:docMk/>
          <pc:sldMk cId="801010312" sldId="295"/>
        </pc:sldMkLst>
      </pc:sldChg>
      <pc:sldChg chg="addSp delSp modSp new mod">
        <pc:chgData name="Ching Yu Kwan" userId="3bb71623-50b7-4a34-b593-6362aa55e847" providerId="ADAL" clId="{B3C9B386-3910-4694-AB8E-48B445954C6E}" dt="2022-08-01T16:10:23.805" v="740"/>
        <pc:sldMkLst>
          <pc:docMk/>
          <pc:sldMk cId="1456023668" sldId="296"/>
        </pc:sldMkLst>
        <pc:spChg chg="mod">
          <ac:chgData name="Ching Yu Kwan" userId="3bb71623-50b7-4a34-b593-6362aa55e847" providerId="ADAL" clId="{B3C9B386-3910-4694-AB8E-48B445954C6E}" dt="2022-08-01T16:10:03.887" v="735"/>
          <ac:spMkLst>
            <pc:docMk/>
            <pc:sldMk cId="1456023668" sldId="296"/>
            <ac:spMk id="2" creationId="{9C185D08-0813-A9A5-0A56-173A1B53CC99}"/>
          </ac:spMkLst>
        </pc:spChg>
        <pc:spChg chg="del">
          <ac:chgData name="Ching Yu Kwan" userId="3bb71623-50b7-4a34-b593-6362aa55e847" providerId="ADAL" clId="{B3C9B386-3910-4694-AB8E-48B445954C6E}" dt="2022-08-01T16:09:53.785" v="733" actId="22"/>
          <ac:spMkLst>
            <pc:docMk/>
            <pc:sldMk cId="1456023668" sldId="296"/>
            <ac:spMk id="3" creationId="{4759D42D-D1B6-155C-1D1A-09694F070AEE}"/>
          </ac:spMkLst>
        </pc:spChg>
        <pc:spChg chg="add mod">
          <ac:chgData name="Ching Yu Kwan" userId="3bb71623-50b7-4a34-b593-6362aa55e847" providerId="ADAL" clId="{B3C9B386-3910-4694-AB8E-48B445954C6E}" dt="2022-08-01T16:10:23.805" v="740"/>
          <ac:spMkLst>
            <pc:docMk/>
            <pc:sldMk cId="1456023668" sldId="296"/>
            <ac:spMk id="6" creationId="{12F1DCE0-6B3C-FEA4-EB29-D06D4D7BBDEE}"/>
          </ac:spMkLst>
        </pc:spChg>
        <pc:picChg chg="add mod ord">
          <ac:chgData name="Ching Yu Kwan" userId="3bb71623-50b7-4a34-b593-6362aa55e847" providerId="ADAL" clId="{B3C9B386-3910-4694-AB8E-48B445954C6E}" dt="2022-08-01T16:09:53.785" v="733" actId="22"/>
          <ac:picMkLst>
            <pc:docMk/>
            <pc:sldMk cId="1456023668" sldId="296"/>
            <ac:picMk id="5" creationId="{0120B296-B87D-D852-78A1-9C5790F35354}"/>
          </ac:picMkLst>
        </pc:picChg>
      </pc:sldChg>
      <pc:sldChg chg="new add del">
        <pc:chgData name="Ching Yu Kwan" userId="3bb71623-50b7-4a34-b593-6362aa55e847" providerId="ADAL" clId="{B3C9B386-3910-4694-AB8E-48B445954C6E}" dt="2022-08-01T16:09:47.466" v="731" actId="680"/>
        <pc:sldMkLst>
          <pc:docMk/>
          <pc:sldMk cId="4289131648" sldId="296"/>
        </pc:sldMkLst>
      </pc:sldChg>
      <pc:sldChg chg="addSp delSp modSp add mod">
        <pc:chgData name="Ching Yu Kwan" userId="3bb71623-50b7-4a34-b593-6362aa55e847" providerId="ADAL" clId="{B3C9B386-3910-4694-AB8E-48B445954C6E}" dt="2022-08-01T18:20:30.559" v="755" actId="1076"/>
        <pc:sldMkLst>
          <pc:docMk/>
          <pc:sldMk cId="1522436971" sldId="297"/>
        </pc:sldMkLst>
        <pc:spChg chg="mod">
          <ac:chgData name="Ching Yu Kwan" userId="3bb71623-50b7-4a34-b593-6362aa55e847" providerId="ADAL" clId="{B3C9B386-3910-4694-AB8E-48B445954C6E}" dt="2022-08-01T18:14:53.871" v="743" actId="27636"/>
          <ac:spMkLst>
            <pc:docMk/>
            <pc:sldMk cId="1522436971" sldId="297"/>
            <ac:spMk id="2" creationId="{9C185D08-0813-A9A5-0A56-173A1B53CC99}"/>
          </ac:spMkLst>
        </pc:spChg>
        <pc:spChg chg="add del mod">
          <ac:chgData name="Ching Yu Kwan" userId="3bb71623-50b7-4a34-b593-6362aa55e847" providerId="ADAL" clId="{B3C9B386-3910-4694-AB8E-48B445954C6E}" dt="2022-08-01T18:20:24.912" v="752" actId="22"/>
          <ac:spMkLst>
            <pc:docMk/>
            <pc:sldMk cId="1522436971" sldId="297"/>
            <ac:spMk id="4" creationId="{B2EDA9E1-0DF7-DF3D-B6CA-AE07B19E071E}"/>
          </ac:spMkLst>
        </pc:spChg>
        <pc:spChg chg="add del mod">
          <ac:chgData name="Ching Yu Kwan" userId="3bb71623-50b7-4a34-b593-6362aa55e847" providerId="ADAL" clId="{B3C9B386-3910-4694-AB8E-48B445954C6E}" dt="2022-08-01T18:15:24.712" v="751" actId="20577"/>
          <ac:spMkLst>
            <pc:docMk/>
            <pc:sldMk cId="1522436971" sldId="297"/>
            <ac:spMk id="6" creationId="{12F1DCE0-6B3C-FEA4-EB29-D06D4D7BBDEE}"/>
          </ac:spMkLst>
        </pc:spChg>
        <pc:picChg chg="del">
          <ac:chgData name="Ching Yu Kwan" userId="3bb71623-50b7-4a34-b593-6362aa55e847" providerId="ADAL" clId="{B3C9B386-3910-4694-AB8E-48B445954C6E}" dt="2022-08-01T18:14:57.881" v="744" actId="478"/>
          <ac:picMkLst>
            <pc:docMk/>
            <pc:sldMk cId="1522436971" sldId="297"/>
            <ac:picMk id="5" creationId="{0120B296-B87D-D852-78A1-9C5790F35354}"/>
          </ac:picMkLst>
        </pc:picChg>
        <pc:picChg chg="add mod ord">
          <ac:chgData name="Ching Yu Kwan" userId="3bb71623-50b7-4a34-b593-6362aa55e847" providerId="ADAL" clId="{B3C9B386-3910-4694-AB8E-48B445954C6E}" dt="2022-08-01T18:20:30.559" v="755" actId="1076"/>
          <ac:picMkLst>
            <pc:docMk/>
            <pc:sldMk cId="1522436971" sldId="297"/>
            <ac:picMk id="8" creationId="{3057B2F3-91A2-2FCF-626B-2E602D0F01F8}"/>
          </ac:picMkLst>
        </pc:picChg>
      </pc:sldChg>
      <pc:sldChg chg="addSp delSp modSp add mod modNotesTx">
        <pc:chgData name="Ching Yu Kwan" userId="3bb71623-50b7-4a34-b593-6362aa55e847" providerId="ADAL" clId="{B3C9B386-3910-4694-AB8E-48B445954C6E}" dt="2022-08-01T19:33:05.422" v="889"/>
        <pc:sldMkLst>
          <pc:docMk/>
          <pc:sldMk cId="1879817136" sldId="298"/>
        </pc:sldMkLst>
        <pc:spChg chg="mod">
          <ac:chgData name="Ching Yu Kwan" userId="3bb71623-50b7-4a34-b593-6362aa55e847" providerId="ADAL" clId="{B3C9B386-3910-4694-AB8E-48B445954C6E}" dt="2022-08-01T19:26:36.854" v="846" actId="20577"/>
          <ac:spMkLst>
            <pc:docMk/>
            <pc:sldMk cId="1879817136" sldId="298"/>
            <ac:spMk id="2" creationId="{9C185D08-0813-A9A5-0A56-173A1B53CC99}"/>
          </ac:spMkLst>
        </pc:spChg>
        <pc:spChg chg="add del mod">
          <ac:chgData name="Ching Yu Kwan" userId="3bb71623-50b7-4a34-b593-6362aa55e847" providerId="ADAL" clId="{B3C9B386-3910-4694-AB8E-48B445954C6E}" dt="2022-08-01T19:28:05.503" v="847" actId="22"/>
          <ac:spMkLst>
            <pc:docMk/>
            <pc:sldMk cId="1879817136" sldId="298"/>
            <ac:spMk id="4" creationId="{86D3B038-7F63-D8F8-5462-58CA31184C2C}"/>
          </ac:spMkLst>
        </pc:spChg>
        <pc:spChg chg="mod">
          <ac:chgData name="Ching Yu Kwan" userId="3bb71623-50b7-4a34-b593-6362aa55e847" providerId="ADAL" clId="{B3C9B386-3910-4694-AB8E-48B445954C6E}" dt="2022-08-01T19:31:33.023" v="883" actId="1036"/>
          <ac:spMkLst>
            <pc:docMk/>
            <pc:sldMk cId="1879817136" sldId="298"/>
            <ac:spMk id="6" creationId="{12F1DCE0-6B3C-FEA4-EB29-D06D4D7BBDEE}"/>
          </ac:spMkLst>
        </pc:spChg>
        <pc:spChg chg="add del mod">
          <ac:chgData name="Ching Yu Kwan" userId="3bb71623-50b7-4a34-b593-6362aa55e847" providerId="ADAL" clId="{B3C9B386-3910-4694-AB8E-48B445954C6E}" dt="2022-08-01T19:31:20.467" v="868" actId="22"/>
          <ac:spMkLst>
            <pc:docMk/>
            <pc:sldMk cId="1879817136" sldId="298"/>
            <ac:spMk id="10" creationId="{024A6338-0E63-C8B0-53C9-6736E4E471E0}"/>
          </ac:spMkLst>
        </pc:spChg>
        <pc:picChg chg="add del mod ord modCrop">
          <ac:chgData name="Ching Yu Kwan" userId="3bb71623-50b7-4a34-b593-6362aa55e847" providerId="ADAL" clId="{B3C9B386-3910-4694-AB8E-48B445954C6E}" dt="2022-08-01T19:31:17.908" v="865" actId="478"/>
          <ac:picMkLst>
            <pc:docMk/>
            <pc:sldMk cId="1879817136" sldId="298"/>
            <ac:picMk id="7" creationId="{1695C5E7-728F-4C8F-0E99-5531BDC47B7C}"/>
          </ac:picMkLst>
        </pc:picChg>
        <pc:picChg chg="add del">
          <ac:chgData name="Ching Yu Kwan" userId="3bb71623-50b7-4a34-b593-6362aa55e847" providerId="ADAL" clId="{B3C9B386-3910-4694-AB8E-48B445954C6E}" dt="2022-08-01T18:21:43.877" v="759" actId="478"/>
          <ac:picMkLst>
            <pc:docMk/>
            <pc:sldMk cId="1879817136" sldId="298"/>
            <ac:picMk id="8" creationId="{3057B2F3-91A2-2FCF-626B-2E602D0F01F8}"/>
          </ac:picMkLst>
        </pc:picChg>
        <pc:picChg chg="add del">
          <ac:chgData name="Ching Yu Kwan" userId="3bb71623-50b7-4a34-b593-6362aa55e847" providerId="ADAL" clId="{B3C9B386-3910-4694-AB8E-48B445954C6E}" dt="2022-08-01T19:31:19.115" v="867" actId="22"/>
          <ac:picMkLst>
            <pc:docMk/>
            <pc:sldMk cId="1879817136" sldId="298"/>
            <ac:picMk id="12" creationId="{4E72DA77-5E0C-0F54-99A1-E5B2206AE1AE}"/>
          </ac:picMkLst>
        </pc:picChg>
        <pc:picChg chg="add mod ord">
          <ac:chgData name="Ching Yu Kwan" userId="3bb71623-50b7-4a34-b593-6362aa55e847" providerId="ADAL" clId="{B3C9B386-3910-4694-AB8E-48B445954C6E}" dt="2022-08-01T19:31:27.793" v="871" actId="1076"/>
          <ac:picMkLst>
            <pc:docMk/>
            <pc:sldMk cId="1879817136" sldId="298"/>
            <ac:picMk id="14" creationId="{93ABF835-EC63-BBB8-25EF-70752E18D635}"/>
          </ac:picMkLst>
        </pc:picChg>
      </pc:sldChg>
      <pc:sldChg chg="addSp delSp modSp add mod modNotesTx">
        <pc:chgData name="Ching Yu Kwan" userId="3bb71623-50b7-4a34-b593-6362aa55e847" providerId="ADAL" clId="{B3C9B386-3910-4694-AB8E-48B445954C6E}" dt="2022-08-01T19:35:29.964" v="899" actId="20577"/>
        <pc:sldMkLst>
          <pc:docMk/>
          <pc:sldMk cId="747580618" sldId="299"/>
        </pc:sldMkLst>
        <pc:spChg chg="mod">
          <ac:chgData name="Ching Yu Kwan" userId="3bb71623-50b7-4a34-b593-6362aa55e847" providerId="ADAL" clId="{B3C9B386-3910-4694-AB8E-48B445954C6E}" dt="2022-08-01T19:33:42.996" v="891" actId="27636"/>
          <ac:spMkLst>
            <pc:docMk/>
            <pc:sldMk cId="747580618" sldId="299"/>
            <ac:spMk id="2" creationId="{9C185D08-0813-A9A5-0A56-173A1B53CC99}"/>
          </ac:spMkLst>
        </pc:spChg>
        <pc:spChg chg="del">
          <ac:chgData name="Ching Yu Kwan" userId="3bb71623-50b7-4a34-b593-6362aa55e847" providerId="ADAL" clId="{B3C9B386-3910-4694-AB8E-48B445954C6E}" dt="2022-08-01T19:34:56.444" v="894" actId="22"/>
          <ac:spMkLst>
            <pc:docMk/>
            <pc:sldMk cId="747580618" sldId="299"/>
            <ac:spMk id="4" creationId="{86D3B038-7F63-D8F8-5462-58CA31184C2C}"/>
          </ac:spMkLst>
        </pc:spChg>
        <pc:spChg chg="mod">
          <ac:chgData name="Ching Yu Kwan" userId="3bb71623-50b7-4a34-b593-6362aa55e847" providerId="ADAL" clId="{B3C9B386-3910-4694-AB8E-48B445954C6E}" dt="2022-08-01T19:34:41.327" v="893"/>
          <ac:spMkLst>
            <pc:docMk/>
            <pc:sldMk cId="747580618" sldId="299"/>
            <ac:spMk id="6" creationId="{12F1DCE0-6B3C-FEA4-EB29-D06D4D7BBDEE}"/>
          </ac:spMkLst>
        </pc:spChg>
        <pc:picChg chg="add mod ord">
          <ac:chgData name="Ching Yu Kwan" userId="3bb71623-50b7-4a34-b593-6362aa55e847" providerId="ADAL" clId="{B3C9B386-3910-4694-AB8E-48B445954C6E}" dt="2022-08-01T19:35:01.540" v="897" actId="1076"/>
          <ac:picMkLst>
            <pc:docMk/>
            <pc:sldMk cId="747580618" sldId="299"/>
            <ac:picMk id="5" creationId="{AE7D28C9-53C2-CFBC-2933-C48EA7B7C396}"/>
          </ac:picMkLst>
        </pc:picChg>
      </pc:sldChg>
      <pc:sldChg chg="addSp delSp modSp add mod modClrScheme chgLayout modNotesTx">
        <pc:chgData name="Ching Yu Kwan" userId="3bb71623-50b7-4a34-b593-6362aa55e847" providerId="ADAL" clId="{B3C9B386-3910-4694-AB8E-48B445954C6E}" dt="2022-08-01T19:36:45.254" v="910" actId="26606"/>
        <pc:sldMkLst>
          <pc:docMk/>
          <pc:sldMk cId="721888831" sldId="300"/>
        </pc:sldMkLst>
        <pc:spChg chg="mod">
          <ac:chgData name="Ching Yu Kwan" userId="3bb71623-50b7-4a34-b593-6362aa55e847" providerId="ADAL" clId="{B3C9B386-3910-4694-AB8E-48B445954C6E}" dt="2022-08-01T19:36:45.254" v="910" actId="26606"/>
          <ac:spMkLst>
            <pc:docMk/>
            <pc:sldMk cId="721888831" sldId="300"/>
            <ac:spMk id="2" creationId="{9C185D08-0813-A9A5-0A56-173A1B53CC99}"/>
          </ac:spMkLst>
        </pc:spChg>
        <pc:spChg chg="del">
          <ac:chgData name="Ching Yu Kwan" userId="3bb71623-50b7-4a34-b593-6362aa55e847" providerId="ADAL" clId="{B3C9B386-3910-4694-AB8E-48B445954C6E}" dt="2022-08-01T19:36:38.982" v="906" actId="22"/>
          <ac:spMkLst>
            <pc:docMk/>
            <pc:sldMk cId="721888831" sldId="300"/>
            <ac:spMk id="4" creationId="{86D3B038-7F63-D8F8-5462-58CA31184C2C}"/>
          </ac:spMkLst>
        </pc:spChg>
        <pc:spChg chg="mod ord">
          <ac:chgData name="Ching Yu Kwan" userId="3bb71623-50b7-4a34-b593-6362aa55e847" providerId="ADAL" clId="{B3C9B386-3910-4694-AB8E-48B445954C6E}" dt="2022-08-01T19:36:45.254" v="910" actId="26606"/>
          <ac:spMkLst>
            <pc:docMk/>
            <pc:sldMk cId="721888831" sldId="300"/>
            <ac:spMk id="6" creationId="{12F1DCE0-6B3C-FEA4-EB29-D06D4D7BBDEE}"/>
          </ac:spMkLst>
        </pc:spChg>
        <pc:picChg chg="add mod ord">
          <ac:chgData name="Ching Yu Kwan" userId="3bb71623-50b7-4a34-b593-6362aa55e847" providerId="ADAL" clId="{B3C9B386-3910-4694-AB8E-48B445954C6E}" dt="2022-08-01T19:36:45.254" v="910" actId="26606"/>
          <ac:picMkLst>
            <pc:docMk/>
            <pc:sldMk cId="721888831" sldId="300"/>
            <ac:picMk id="5" creationId="{AA74576B-76AA-80AB-1732-2B6EB50B731B}"/>
          </ac:picMkLst>
        </pc:picChg>
      </pc:sldChg>
      <pc:sldChg chg="addSp delSp modSp add mod modNotesTx">
        <pc:chgData name="Ching Yu Kwan" userId="3bb71623-50b7-4a34-b593-6362aa55e847" providerId="ADAL" clId="{B3C9B386-3910-4694-AB8E-48B445954C6E}" dt="2022-08-01T19:46:39.205" v="926" actId="20577"/>
        <pc:sldMkLst>
          <pc:docMk/>
          <pc:sldMk cId="1125303902" sldId="301"/>
        </pc:sldMkLst>
        <pc:spChg chg="mod">
          <ac:chgData name="Ching Yu Kwan" userId="3bb71623-50b7-4a34-b593-6362aa55e847" providerId="ADAL" clId="{B3C9B386-3910-4694-AB8E-48B445954C6E}" dt="2022-08-01T19:43:03.914" v="918" actId="27636"/>
          <ac:spMkLst>
            <pc:docMk/>
            <pc:sldMk cId="1125303902" sldId="301"/>
            <ac:spMk id="2" creationId="{9C185D08-0813-A9A5-0A56-173A1B53CC99}"/>
          </ac:spMkLst>
        </pc:spChg>
        <pc:spChg chg="del">
          <ac:chgData name="Ching Yu Kwan" userId="3bb71623-50b7-4a34-b593-6362aa55e847" providerId="ADAL" clId="{B3C9B386-3910-4694-AB8E-48B445954C6E}" dt="2022-08-01T19:44:21.308" v="919" actId="22"/>
          <ac:spMkLst>
            <pc:docMk/>
            <pc:sldMk cId="1125303902" sldId="301"/>
            <ac:spMk id="4" creationId="{86D3B038-7F63-D8F8-5462-58CA31184C2C}"/>
          </ac:spMkLst>
        </pc:spChg>
        <pc:spChg chg="mod">
          <ac:chgData name="Ching Yu Kwan" userId="3bb71623-50b7-4a34-b593-6362aa55e847" providerId="ADAL" clId="{B3C9B386-3910-4694-AB8E-48B445954C6E}" dt="2022-08-01T19:45:06.659" v="923"/>
          <ac:spMkLst>
            <pc:docMk/>
            <pc:sldMk cId="1125303902" sldId="301"/>
            <ac:spMk id="6" creationId="{12F1DCE0-6B3C-FEA4-EB29-D06D4D7BBDEE}"/>
          </ac:spMkLst>
        </pc:spChg>
        <pc:picChg chg="add mod ord">
          <ac:chgData name="Ching Yu Kwan" userId="3bb71623-50b7-4a34-b593-6362aa55e847" providerId="ADAL" clId="{B3C9B386-3910-4694-AB8E-48B445954C6E}" dt="2022-08-01T19:44:25.979" v="921" actId="1076"/>
          <ac:picMkLst>
            <pc:docMk/>
            <pc:sldMk cId="1125303902" sldId="301"/>
            <ac:picMk id="5" creationId="{DC99F63A-133B-D90C-8D84-9BAD240B2456}"/>
          </ac:picMkLst>
        </pc:picChg>
      </pc:sldChg>
      <pc:sldChg chg="addSp delSp modSp add mod modNotesTx">
        <pc:chgData name="Ching Yu Kwan" userId="3bb71623-50b7-4a34-b593-6362aa55e847" providerId="ADAL" clId="{B3C9B386-3910-4694-AB8E-48B445954C6E}" dt="2022-08-01T20:09:30.598" v="1033" actId="20577"/>
        <pc:sldMkLst>
          <pc:docMk/>
          <pc:sldMk cId="3026312142" sldId="302"/>
        </pc:sldMkLst>
        <pc:spChg chg="mod">
          <ac:chgData name="Ching Yu Kwan" userId="3bb71623-50b7-4a34-b593-6362aa55e847" providerId="ADAL" clId="{B3C9B386-3910-4694-AB8E-48B445954C6E}" dt="2022-08-01T20:04:31.147" v="975" actId="20577"/>
          <ac:spMkLst>
            <pc:docMk/>
            <pc:sldMk cId="3026312142" sldId="302"/>
            <ac:spMk id="2" creationId="{9C185D08-0813-A9A5-0A56-173A1B53CC99}"/>
          </ac:spMkLst>
        </pc:spChg>
        <pc:spChg chg="del">
          <ac:chgData name="Ching Yu Kwan" userId="3bb71623-50b7-4a34-b593-6362aa55e847" providerId="ADAL" clId="{B3C9B386-3910-4694-AB8E-48B445954C6E}" dt="2022-08-01T20:05:38.919" v="976" actId="22"/>
          <ac:spMkLst>
            <pc:docMk/>
            <pc:sldMk cId="3026312142" sldId="302"/>
            <ac:spMk id="4" creationId="{86D3B038-7F63-D8F8-5462-58CA31184C2C}"/>
          </ac:spMkLst>
        </pc:spChg>
        <pc:spChg chg="mod">
          <ac:chgData name="Ching Yu Kwan" userId="3bb71623-50b7-4a34-b593-6362aa55e847" providerId="ADAL" clId="{B3C9B386-3910-4694-AB8E-48B445954C6E}" dt="2022-08-01T20:05:59.361" v="977"/>
          <ac:spMkLst>
            <pc:docMk/>
            <pc:sldMk cId="3026312142" sldId="302"/>
            <ac:spMk id="6" creationId="{12F1DCE0-6B3C-FEA4-EB29-D06D4D7BBDEE}"/>
          </ac:spMkLst>
        </pc:spChg>
        <pc:spChg chg="add del mod">
          <ac:chgData name="Ching Yu Kwan" userId="3bb71623-50b7-4a34-b593-6362aa55e847" providerId="ADAL" clId="{B3C9B386-3910-4694-AB8E-48B445954C6E}" dt="2022-08-01T20:07:36.966" v="991" actId="22"/>
          <ac:spMkLst>
            <pc:docMk/>
            <pc:sldMk cId="3026312142" sldId="302"/>
            <ac:spMk id="10" creationId="{CA456504-7838-5206-8211-D5D501859D83}"/>
          </ac:spMkLst>
        </pc:spChg>
        <pc:picChg chg="add del mod ord">
          <ac:chgData name="Ching Yu Kwan" userId="3bb71623-50b7-4a34-b593-6362aa55e847" providerId="ADAL" clId="{B3C9B386-3910-4694-AB8E-48B445954C6E}" dt="2022-08-01T20:07:34.566" v="990" actId="478"/>
          <ac:picMkLst>
            <pc:docMk/>
            <pc:sldMk cId="3026312142" sldId="302"/>
            <ac:picMk id="5" creationId="{50AA9D55-C46F-1F97-3615-704C7852440E}"/>
          </ac:picMkLst>
        </pc:picChg>
        <pc:picChg chg="add del mod">
          <ac:chgData name="Ching Yu Kwan" userId="3bb71623-50b7-4a34-b593-6362aa55e847" providerId="ADAL" clId="{B3C9B386-3910-4694-AB8E-48B445954C6E}" dt="2022-08-01T20:08:01.530" v="993" actId="478"/>
          <ac:picMkLst>
            <pc:docMk/>
            <pc:sldMk cId="3026312142" sldId="302"/>
            <ac:picMk id="8" creationId="{799B8D39-E3FE-2620-C369-F350A0570FD2}"/>
          </ac:picMkLst>
        </pc:picChg>
        <pc:picChg chg="add mod ord">
          <ac:chgData name="Ching Yu Kwan" userId="3bb71623-50b7-4a34-b593-6362aa55e847" providerId="ADAL" clId="{B3C9B386-3910-4694-AB8E-48B445954C6E}" dt="2022-08-01T20:08:25.109" v="1032" actId="1038"/>
          <ac:picMkLst>
            <pc:docMk/>
            <pc:sldMk cId="3026312142" sldId="302"/>
            <ac:picMk id="12" creationId="{5CF889B0-6D79-386B-D95D-97209561FABF}"/>
          </ac:picMkLst>
        </pc:picChg>
        <pc:picChg chg="add mod">
          <ac:chgData name="Ching Yu Kwan" userId="3bb71623-50b7-4a34-b593-6362aa55e847" providerId="ADAL" clId="{B3C9B386-3910-4694-AB8E-48B445954C6E}" dt="2022-08-01T20:08:21.960" v="1026" actId="1037"/>
          <ac:picMkLst>
            <pc:docMk/>
            <pc:sldMk cId="3026312142" sldId="302"/>
            <ac:picMk id="14" creationId="{9AF9CE1E-6DED-47DF-C5D6-3759567631E3}"/>
          </ac:picMkLst>
        </pc:picChg>
      </pc:sldChg>
      <pc:sldChg chg="modSp new mod">
        <pc:chgData name="Ching Yu Kwan" userId="3bb71623-50b7-4a34-b593-6362aa55e847" providerId="ADAL" clId="{B3C9B386-3910-4694-AB8E-48B445954C6E}" dt="2022-08-01T19:16:01.625" v="788" actId="27636"/>
        <pc:sldMkLst>
          <pc:docMk/>
          <pc:sldMk cId="739811791" sldId="303"/>
        </pc:sldMkLst>
        <pc:spChg chg="mod">
          <ac:chgData name="Ching Yu Kwan" userId="3bb71623-50b7-4a34-b593-6362aa55e847" providerId="ADAL" clId="{B3C9B386-3910-4694-AB8E-48B445954C6E}" dt="2022-08-01T19:16:01.625" v="788" actId="27636"/>
          <ac:spMkLst>
            <pc:docMk/>
            <pc:sldMk cId="739811791" sldId="303"/>
            <ac:spMk id="2" creationId="{DE2E3E1F-4275-8755-D1A3-096EE9D53F64}"/>
          </ac:spMkLst>
        </pc:spChg>
      </pc:sldChg>
      <pc:sldChg chg="addSp delSp modSp add mod">
        <pc:chgData name="Ching Yu Kwan" userId="3bb71623-50b7-4a34-b593-6362aa55e847" providerId="ADAL" clId="{B3C9B386-3910-4694-AB8E-48B445954C6E}" dt="2022-08-01T20:16:53.992" v="1060" actId="1076"/>
        <pc:sldMkLst>
          <pc:docMk/>
          <pc:sldMk cId="865149034" sldId="304"/>
        </pc:sldMkLst>
        <pc:spChg chg="add del mod">
          <ac:chgData name="Ching Yu Kwan" userId="3bb71623-50b7-4a34-b593-6362aa55e847" providerId="ADAL" clId="{B3C9B386-3910-4694-AB8E-48B445954C6E}" dt="2022-08-01T19:17:16.999" v="793" actId="22"/>
          <ac:spMkLst>
            <pc:docMk/>
            <pc:sldMk cId="865149034" sldId="304"/>
            <ac:spMk id="4" creationId="{27F7A18E-B35F-A33B-F767-CCCCECFD6FA9}"/>
          </ac:spMkLst>
        </pc:spChg>
        <pc:spChg chg="mod">
          <ac:chgData name="Ching Yu Kwan" userId="3bb71623-50b7-4a34-b593-6362aa55e847" providerId="ADAL" clId="{B3C9B386-3910-4694-AB8E-48B445954C6E}" dt="2022-08-01T19:16:34.386" v="791"/>
          <ac:spMkLst>
            <pc:docMk/>
            <pc:sldMk cId="865149034" sldId="304"/>
            <ac:spMk id="6" creationId="{12F1DCE0-6B3C-FEA4-EB29-D06D4D7BBDEE}"/>
          </ac:spMkLst>
        </pc:spChg>
        <pc:picChg chg="add mod ord">
          <ac:chgData name="Ching Yu Kwan" userId="3bb71623-50b7-4a34-b593-6362aa55e847" providerId="ADAL" clId="{B3C9B386-3910-4694-AB8E-48B445954C6E}" dt="2022-08-01T20:16:42.216" v="1054" actId="1076"/>
          <ac:picMkLst>
            <pc:docMk/>
            <pc:sldMk cId="865149034" sldId="304"/>
            <ac:picMk id="7" creationId="{C67F3B42-0CC2-64AE-1074-7A174EDD8701}"/>
          </ac:picMkLst>
        </pc:picChg>
        <pc:picChg chg="del">
          <ac:chgData name="Ching Yu Kwan" userId="3bb71623-50b7-4a34-b593-6362aa55e847" providerId="ADAL" clId="{B3C9B386-3910-4694-AB8E-48B445954C6E}" dt="2022-08-01T19:16:35.616" v="792" actId="478"/>
          <ac:picMkLst>
            <pc:docMk/>
            <pc:sldMk cId="865149034" sldId="304"/>
            <ac:picMk id="8" creationId="{3057B2F3-91A2-2FCF-626B-2E602D0F01F8}"/>
          </ac:picMkLst>
        </pc:picChg>
        <pc:picChg chg="add mod">
          <ac:chgData name="Ching Yu Kwan" userId="3bb71623-50b7-4a34-b593-6362aa55e847" providerId="ADAL" clId="{B3C9B386-3910-4694-AB8E-48B445954C6E}" dt="2022-08-01T20:16:53.992" v="1060" actId="1076"/>
          <ac:picMkLst>
            <pc:docMk/>
            <pc:sldMk cId="865149034" sldId="304"/>
            <ac:picMk id="10" creationId="{385C500B-3EB1-1817-035E-E418A56B4342}"/>
          </ac:picMkLst>
        </pc:picChg>
        <pc:picChg chg="add del mod">
          <ac:chgData name="Ching Yu Kwan" userId="3bb71623-50b7-4a34-b593-6362aa55e847" providerId="ADAL" clId="{B3C9B386-3910-4694-AB8E-48B445954C6E}" dt="2022-08-01T20:16:51.716" v="1059" actId="478"/>
          <ac:picMkLst>
            <pc:docMk/>
            <pc:sldMk cId="865149034" sldId="304"/>
            <ac:picMk id="12" creationId="{2A6D93BA-585A-2A85-138D-05C5BA4B6391}"/>
          </ac:picMkLst>
        </pc:picChg>
      </pc:sldChg>
      <pc:sldChg chg="modSp new mod">
        <pc:chgData name="Ching Yu Kwan" userId="3bb71623-50b7-4a34-b593-6362aa55e847" providerId="ADAL" clId="{B3C9B386-3910-4694-AB8E-48B445954C6E}" dt="2022-08-01T19:37:09.137" v="912"/>
        <pc:sldMkLst>
          <pc:docMk/>
          <pc:sldMk cId="1074977179" sldId="305"/>
        </pc:sldMkLst>
        <pc:spChg chg="mod">
          <ac:chgData name="Ching Yu Kwan" userId="3bb71623-50b7-4a34-b593-6362aa55e847" providerId="ADAL" clId="{B3C9B386-3910-4694-AB8E-48B445954C6E}" dt="2022-08-01T19:37:09.137" v="912"/>
          <ac:spMkLst>
            <pc:docMk/>
            <pc:sldMk cId="1074977179" sldId="305"/>
            <ac:spMk id="2" creationId="{6C8163E2-064D-2D08-9C5A-055302809D1D}"/>
          </ac:spMkLst>
        </pc:spChg>
      </pc:sldChg>
      <pc:sldChg chg="addSp delSp modSp add mod modNotesTx">
        <pc:chgData name="Ching Yu Kwan" userId="3bb71623-50b7-4a34-b593-6362aa55e847" providerId="ADAL" clId="{B3C9B386-3910-4694-AB8E-48B445954C6E}" dt="2022-08-01T19:52:25.873" v="945"/>
        <pc:sldMkLst>
          <pc:docMk/>
          <pc:sldMk cId="3815323661" sldId="306"/>
        </pc:sldMkLst>
        <pc:spChg chg="mod">
          <ac:chgData name="Ching Yu Kwan" userId="3bb71623-50b7-4a34-b593-6362aa55e847" providerId="ADAL" clId="{B3C9B386-3910-4694-AB8E-48B445954C6E}" dt="2022-08-01T19:51:44.690" v="933"/>
          <ac:spMkLst>
            <pc:docMk/>
            <pc:sldMk cId="3815323661" sldId="306"/>
            <ac:spMk id="2" creationId="{9C185D08-0813-A9A5-0A56-173A1B53CC99}"/>
          </ac:spMkLst>
        </pc:spChg>
        <pc:spChg chg="del">
          <ac:chgData name="Ching Yu Kwan" userId="3bb71623-50b7-4a34-b593-6362aa55e847" providerId="ADAL" clId="{B3C9B386-3910-4694-AB8E-48B445954C6E}" dt="2022-08-01T19:51:17.798" v="930" actId="22"/>
          <ac:spMkLst>
            <pc:docMk/>
            <pc:sldMk cId="3815323661" sldId="306"/>
            <ac:spMk id="4" creationId="{86D3B038-7F63-D8F8-5462-58CA31184C2C}"/>
          </ac:spMkLst>
        </pc:spChg>
        <pc:spChg chg="mod">
          <ac:chgData name="Ching Yu Kwan" userId="3bb71623-50b7-4a34-b593-6362aa55e847" providerId="ADAL" clId="{B3C9B386-3910-4694-AB8E-48B445954C6E}" dt="2022-08-01T19:52:24.492" v="944" actId="20577"/>
          <ac:spMkLst>
            <pc:docMk/>
            <pc:sldMk cId="3815323661" sldId="306"/>
            <ac:spMk id="6" creationId="{12F1DCE0-6B3C-FEA4-EB29-D06D4D7BBDEE}"/>
          </ac:spMkLst>
        </pc:spChg>
        <pc:picChg chg="add mod ord">
          <ac:chgData name="Ching Yu Kwan" userId="3bb71623-50b7-4a34-b593-6362aa55e847" providerId="ADAL" clId="{B3C9B386-3910-4694-AB8E-48B445954C6E}" dt="2022-08-01T19:51:17.798" v="930" actId="22"/>
          <ac:picMkLst>
            <pc:docMk/>
            <pc:sldMk cId="3815323661" sldId="306"/>
            <ac:picMk id="5" creationId="{094A94FA-73C9-9854-E17D-11BEA863FBB8}"/>
          </ac:picMkLst>
        </pc:picChg>
      </pc:sldChg>
      <pc:sldChg chg="addSp delSp modSp add mod modNotesTx">
        <pc:chgData name="Ching Yu Kwan" userId="3bb71623-50b7-4a34-b593-6362aa55e847" providerId="ADAL" clId="{B3C9B386-3910-4694-AB8E-48B445954C6E}" dt="2022-08-01T19:56:59.574" v="964" actId="20577"/>
        <pc:sldMkLst>
          <pc:docMk/>
          <pc:sldMk cId="2475545428" sldId="307"/>
        </pc:sldMkLst>
        <pc:spChg chg="del">
          <ac:chgData name="Ching Yu Kwan" userId="3bb71623-50b7-4a34-b593-6362aa55e847" providerId="ADAL" clId="{B3C9B386-3910-4694-AB8E-48B445954C6E}" dt="2022-08-01T19:55:44.394" v="949" actId="22"/>
          <ac:spMkLst>
            <pc:docMk/>
            <pc:sldMk cId="2475545428" sldId="307"/>
            <ac:spMk id="4" creationId="{86D3B038-7F63-D8F8-5462-58CA31184C2C}"/>
          </ac:spMkLst>
        </pc:spChg>
        <pc:spChg chg="mod">
          <ac:chgData name="Ching Yu Kwan" userId="3bb71623-50b7-4a34-b593-6362aa55e847" providerId="ADAL" clId="{B3C9B386-3910-4694-AB8E-48B445954C6E}" dt="2022-08-01T19:55:17.222" v="948"/>
          <ac:spMkLst>
            <pc:docMk/>
            <pc:sldMk cId="2475545428" sldId="307"/>
            <ac:spMk id="6" creationId="{12F1DCE0-6B3C-FEA4-EB29-D06D4D7BBDEE}"/>
          </ac:spMkLst>
        </pc:spChg>
        <pc:picChg chg="add mod ord">
          <ac:chgData name="Ching Yu Kwan" userId="3bb71623-50b7-4a34-b593-6362aa55e847" providerId="ADAL" clId="{B3C9B386-3910-4694-AB8E-48B445954C6E}" dt="2022-08-01T19:55:44.394" v="949" actId="22"/>
          <ac:picMkLst>
            <pc:docMk/>
            <pc:sldMk cId="2475545428" sldId="307"/>
            <ac:picMk id="5" creationId="{DB7D9D35-CDE7-5D66-ECB8-9C4521707F00}"/>
          </ac:picMkLst>
        </pc:picChg>
      </pc:sldChg>
      <pc:sldChg chg="addSp delSp modSp add mod modNotesTx">
        <pc:chgData name="Ching Yu Kwan" userId="3bb71623-50b7-4a34-b593-6362aa55e847" providerId="ADAL" clId="{B3C9B386-3910-4694-AB8E-48B445954C6E}" dt="2022-08-01T20:02:03.885" v="969"/>
        <pc:sldMkLst>
          <pc:docMk/>
          <pc:sldMk cId="1420603310" sldId="308"/>
        </pc:sldMkLst>
        <pc:spChg chg="del">
          <ac:chgData name="Ching Yu Kwan" userId="3bb71623-50b7-4a34-b593-6362aa55e847" providerId="ADAL" clId="{B3C9B386-3910-4694-AB8E-48B445954C6E}" dt="2022-08-01T20:01:29.026" v="965" actId="22"/>
          <ac:spMkLst>
            <pc:docMk/>
            <pc:sldMk cId="1420603310" sldId="308"/>
            <ac:spMk id="4" creationId="{86D3B038-7F63-D8F8-5462-58CA31184C2C}"/>
          </ac:spMkLst>
        </pc:spChg>
        <pc:spChg chg="mod">
          <ac:chgData name="Ching Yu Kwan" userId="3bb71623-50b7-4a34-b593-6362aa55e847" providerId="ADAL" clId="{B3C9B386-3910-4694-AB8E-48B445954C6E}" dt="2022-08-01T20:01:48.244" v="968"/>
          <ac:spMkLst>
            <pc:docMk/>
            <pc:sldMk cId="1420603310" sldId="308"/>
            <ac:spMk id="6" creationId="{12F1DCE0-6B3C-FEA4-EB29-D06D4D7BBDEE}"/>
          </ac:spMkLst>
        </pc:spChg>
        <pc:picChg chg="add mod ord">
          <ac:chgData name="Ching Yu Kwan" userId="3bb71623-50b7-4a34-b593-6362aa55e847" providerId="ADAL" clId="{B3C9B386-3910-4694-AB8E-48B445954C6E}" dt="2022-08-01T20:01:29.026" v="965" actId="22"/>
          <ac:picMkLst>
            <pc:docMk/>
            <pc:sldMk cId="1420603310" sldId="308"/>
            <ac:picMk id="5" creationId="{DD692BDA-FDB8-0169-04B0-91E593EBFC74}"/>
          </ac:picMkLst>
        </pc:picChg>
      </pc:sldChg>
      <pc:sldChg chg="addSp delSp modSp add mod modNotesTx">
        <pc:chgData name="Ching Yu Kwan" userId="3bb71623-50b7-4a34-b593-6362aa55e847" providerId="ADAL" clId="{B3C9B386-3910-4694-AB8E-48B445954C6E}" dt="2022-08-01T20:04:20.386" v="973" actId="20577"/>
        <pc:sldMkLst>
          <pc:docMk/>
          <pc:sldMk cId="583806219" sldId="309"/>
        </pc:sldMkLst>
        <pc:spChg chg="del">
          <ac:chgData name="Ching Yu Kwan" userId="3bb71623-50b7-4a34-b593-6362aa55e847" providerId="ADAL" clId="{B3C9B386-3910-4694-AB8E-48B445954C6E}" dt="2022-08-01T20:04:03.186" v="970" actId="22"/>
          <ac:spMkLst>
            <pc:docMk/>
            <pc:sldMk cId="583806219" sldId="309"/>
            <ac:spMk id="4" creationId="{86D3B038-7F63-D8F8-5462-58CA31184C2C}"/>
          </ac:spMkLst>
        </pc:spChg>
        <pc:spChg chg="mod">
          <ac:chgData name="Ching Yu Kwan" userId="3bb71623-50b7-4a34-b593-6362aa55e847" providerId="ADAL" clId="{B3C9B386-3910-4694-AB8E-48B445954C6E}" dt="2022-08-01T20:04:13.266" v="971"/>
          <ac:spMkLst>
            <pc:docMk/>
            <pc:sldMk cId="583806219" sldId="309"/>
            <ac:spMk id="6" creationId="{12F1DCE0-6B3C-FEA4-EB29-D06D4D7BBDEE}"/>
          </ac:spMkLst>
        </pc:spChg>
        <pc:picChg chg="add mod ord">
          <ac:chgData name="Ching Yu Kwan" userId="3bb71623-50b7-4a34-b593-6362aa55e847" providerId="ADAL" clId="{B3C9B386-3910-4694-AB8E-48B445954C6E}" dt="2022-08-01T20:04:03.186" v="970" actId="22"/>
          <ac:picMkLst>
            <pc:docMk/>
            <pc:sldMk cId="583806219" sldId="309"/>
            <ac:picMk id="5" creationId="{85784E3F-6DF9-4934-2AA4-D0652A0201B7}"/>
          </ac:picMkLst>
        </pc:picChg>
      </pc:sldChg>
      <pc:sldChg chg="modSp new mod">
        <pc:chgData name="Ching Yu Kwan" userId="3bb71623-50b7-4a34-b593-6362aa55e847" providerId="ADAL" clId="{B3C9B386-3910-4694-AB8E-48B445954C6E}" dt="2022-08-01T19:47:33.636" v="929" actId="20577"/>
        <pc:sldMkLst>
          <pc:docMk/>
          <pc:sldMk cId="230670683" sldId="310"/>
        </pc:sldMkLst>
        <pc:spChg chg="mod">
          <ac:chgData name="Ching Yu Kwan" userId="3bb71623-50b7-4a34-b593-6362aa55e847" providerId="ADAL" clId="{B3C9B386-3910-4694-AB8E-48B445954C6E}" dt="2022-08-01T19:47:33.636" v="929" actId="20577"/>
          <ac:spMkLst>
            <pc:docMk/>
            <pc:sldMk cId="230670683" sldId="310"/>
            <ac:spMk id="2" creationId="{072E4B97-76A8-F350-358F-07008FAB9A3E}"/>
          </ac:spMkLst>
        </pc:spChg>
      </pc:sldChg>
      <pc:sldChg chg="addSp delSp modSp mod modNotesTx">
        <pc:chgData name="Ching Yu Kwan" userId="3bb71623-50b7-4a34-b593-6362aa55e847" providerId="ADAL" clId="{B3C9B386-3910-4694-AB8E-48B445954C6E}" dt="2022-08-01T20:11:19.022" v="1038"/>
        <pc:sldMkLst>
          <pc:docMk/>
          <pc:sldMk cId="3599529364" sldId="311"/>
        </pc:sldMkLst>
        <pc:spChg chg="del">
          <ac:chgData name="Ching Yu Kwan" userId="3bb71623-50b7-4a34-b593-6362aa55e847" providerId="ADAL" clId="{B3C9B386-3910-4694-AB8E-48B445954C6E}" dt="2022-08-01T20:10:50.330" v="1034" actId="22"/>
          <ac:spMkLst>
            <pc:docMk/>
            <pc:sldMk cId="3599529364" sldId="311"/>
            <ac:spMk id="4" creationId="{86D3B038-7F63-D8F8-5462-58CA31184C2C}"/>
          </ac:spMkLst>
        </pc:spChg>
        <pc:spChg chg="mod">
          <ac:chgData name="Ching Yu Kwan" userId="3bb71623-50b7-4a34-b593-6362aa55e847" providerId="ADAL" clId="{B3C9B386-3910-4694-AB8E-48B445954C6E}" dt="2022-08-01T20:11:14.306" v="1037"/>
          <ac:spMkLst>
            <pc:docMk/>
            <pc:sldMk cId="3599529364" sldId="311"/>
            <ac:spMk id="6" creationId="{12F1DCE0-6B3C-FEA4-EB29-D06D4D7BBDEE}"/>
          </ac:spMkLst>
        </pc:spChg>
        <pc:picChg chg="add mod ord">
          <ac:chgData name="Ching Yu Kwan" userId="3bb71623-50b7-4a34-b593-6362aa55e847" providerId="ADAL" clId="{B3C9B386-3910-4694-AB8E-48B445954C6E}" dt="2022-08-01T20:10:55.109" v="1036" actId="1076"/>
          <ac:picMkLst>
            <pc:docMk/>
            <pc:sldMk cId="3599529364" sldId="311"/>
            <ac:picMk id="5" creationId="{619CEDB2-D003-31D3-5086-BA7F7F58F757}"/>
          </ac:picMkLst>
        </pc:picChg>
      </pc:sldChg>
      <pc:sldChg chg="addSp delSp modSp mod">
        <pc:chgData name="Ching Yu Kwan" userId="3bb71623-50b7-4a34-b593-6362aa55e847" providerId="ADAL" clId="{B3C9B386-3910-4694-AB8E-48B445954C6E}" dt="2022-08-01T20:32:00.963" v="1101" actId="1076"/>
        <pc:sldMkLst>
          <pc:docMk/>
          <pc:sldMk cId="3150576911" sldId="312"/>
        </pc:sldMkLst>
        <pc:spChg chg="del">
          <ac:chgData name="Ching Yu Kwan" userId="3bb71623-50b7-4a34-b593-6362aa55e847" providerId="ADAL" clId="{B3C9B386-3910-4694-AB8E-48B445954C6E}" dt="2022-08-01T20:20:47.770" v="1068" actId="22"/>
          <ac:spMkLst>
            <pc:docMk/>
            <pc:sldMk cId="3150576911" sldId="312"/>
            <ac:spMk id="4" creationId="{86D3B038-7F63-D8F8-5462-58CA31184C2C}"/>
          </ac:spMkLst>
        </pc:spChg>
        <pc:spChg chg="mod">
          <ac:chgData name="Ching Yu Kwan" userId="3bb71623-50b7-4a34-b593-6362aa55e847" providerId="ADAL" clId="{B3C9B386-3910-4694-AB8E-48B445954C6E}" dt="2022-08-01T20:31:54.985" v="1098"/>
          <ac:spMkLst>
            <pc:docMk/>
            <pc:sldMk cId="3150576911" sldId="312"/>
            <ac:spMk id="6" creationId="{12F1DCE0-6B3C-FEA4-EB29-D06D4D7BBDEE}"/>
          </ac:spMkLst>
        </pc:spChg>
        <pc:picChg chg="add mod ord">
          <ac:chgData name="Ching Yu Kwan" userId="3bb71623-50b7-4a34-b593-6362aa55e847" providerId="ADAL" clId="{B3C9B386-3910-4694-AB8E-48B445954C6E}" dt="2022-08-01T20:32:00.963" v="1101" actId="1076"/>
          <ac:picMkLst>
            <pc:docMk/>
            <pc:sldMk cId="3150576911" sldId="312"/>
            <ac:picMk id="5" creationId="{F80CD2F4-E6CC-FD6B-EA36-92B3054FA0E0}"/>
          </ac:picMkLst>
        </pc:picChg>
        <pc:picChg chg="add del mod">
          <ac:chgData name="Ching Yu Kwan" userId="3bb71623-50b7-4a34-b593-6362aa55e847" providerId="ADAL" clId="{B3C9B386-3910-4694-AB8E-48B445954C6E}" dt="2022-08-01T20:21:48.115" v="1072" actId="22"/>
          <ac:picMkLst>
            <pc:docMk/>
            <pc:sldMk cId="3150576911" sldId="312"/>
            <ac:picMk id="8" creationId="{DB528846-16AA-F052-0B10-1CB0ECD49F7A}"/>
          </ac:picMkLst>
        </pc:picChg>
        <pc:picChg chg="add del">
          <ac:chgData name="Ching Yu Kwan" userId="3bb71623-50b7-4a34-b593-6362aa55e847" providerId="ADAL" clId="{B3C9B386-3910-4694-AB8E-48B445954C6E}" dt="2022-08-01T20:30:58.408" v="1088" actId="478"/>
          <ac:picMkLst>
            <pc:docMk/>
            <pc:sldMk cId="3150576911" sldId="312"/>
            <ac:picMk id="10" creationId="{83200560-5515-96F1-EAEF-DC7CAF5D7601}"/>
          </ac:picMkLst>
        </pc:picChg>
        <pc:picChg chg="add del mod">
          <ac:chgData name="Ching Yu Kwan" userId="3bb71623-50b7-4a34-b593-6362aa55e847" providerId="ADAL" clId="{B3C9B386-3910-4694-AB8E-48B445954C6E}" dt="2022-08-01T20:30:57.611" v="1087" actId="478"/>
          <ac:picMkLst>
            <pc:docMk/>
            <pc:sldMk cId="3150576911" sldId="312"/>
            <ac:picMk id="12" creationId="{CACD7192-9A11-6220-4EA9-4E66F977AA85}"/>
          </ac:picMkLst>
        </pc:picChg>
        <pc:picChg chg="add del">
          <ac:chgData name="Ching Yu Kwan" userId="3bb71623-50b7-4a34-b593-6362aa55e847" providerId="ADAL" clId="{B3C9B386-3910-4694-AB8E-48B445954C6E}" dt="2022-08-01T20:30:55.626" v="1085" actId="478"/>
          <ac:picMkLst>
            <pc:docMk/>
            <pc:sldMk cId="3150576911" sldId="312"/>
            <ac:picMk id="14" creationId="{77998DEC-7208-161F-24E5-C1D1C325A23C}"/>
          </ac:picMkLst>
        </pc:picChg>
        <pc:picChg chg="add del mod modCrop">
          <ac:chgData name="Ching Yu Kwan" userId="3bb71623-50b7-4a34-b593-6362aa55e847" providerId="ADAL" clId="{B3C9B386-3910-4694-AB8E-48B445954C6E}" dt="2022-08-01T20:31:27.726" v="1094" actId="478"/>
          <ac:picMkLst>
            <pc:docMk/>
            <pc:sldMk cId="3150576911" sldId="312"/>
            <ac:picMk id="16" creationId="{18714BD0-295E-3220-C561-5B24CAB3CFE7}"/>
          </ac:picMkLst>
        </pc:picChg>
        <pc:picChg chg="add mod">
          <ac:chgData name="Ching Yu Kwan" userId="3bb71623-50b7-4a34-b593-6362aa55e847" providerId="ADAL" clId="{B3C9B386-3910-4694-AB8E-48B445954C6E}" dt="2022-08-01T20:31:33.727" v="1097" actId="1076"/>
          <ac:picMkLst>
            <pc:docMk/>
            <pc:sldMk cId="3150576911" sldId="312"/>
            <ac:picMk id="18" creationId="{90382B2E-E38E-6163-BCCF-D3CB9594BBB8}"/>
          </ac:picMkLst>
        </pc:picChg>
      </pc:sldChg>
      <pc:sldChg chg="addSp delSp modSp mod">
        <pc:chgData name="Ching Yu Kwan" userId="3bb71623-50b7-4a34-b593-6362aa55e847" providerId="ADAL" clId="{B3C9B386-3910-4694-AB8E-48B445954C6E}" dt="2022-08-01T20:26:25.704" v="1078"/>
        <pc:sldMkLst>
          <pc:docMk/>
          <pc:sldMk cId="1498093189" sldId="313"/>
        </pc:sldMkLst>
        <pc:spChg chg="del">
          <ac:chgData name="Ching Yu Kwan" userId="3bb71623-50b7-4a34-b593-6362aa55e847" providerId="ADAL" clId="{B3C9B386-3910-4694-AB8E-48B445954C6E}" dt="2022-08-01T20:26:07.135" v="1077" actId="22"/>
          <ac:spMkLst>
            <pc:docMk/>
            <pc:sldMk cId="1498093189" sldId="313"/>
            <ac:spMk id="4" creationId="{86D3B038-7F63-D8F8-5462-58CA31184C2C}"/>
          </ac:spMkLst>
        </pc:spChg>
        <pc:spChg chg="mod">
          <ac:chgData name="Ching Yu Kwan" userId="3bb71623-50b7-4a34-b593-6362aa55e847" providerId="ADAL" clId="{B3C9B386-3910-4694-AB8E-48B445954C6E}" dt="2022-08-01T20:26:25.704" v="1078"/>
          <ac:spMkLst>
            <pc:docMk/>
            <pc:sldMk cId="1498093189" sldId="313"/>
            <ac:spMk id="6" creationId="{12F1DCE0-6B3C-FEA4-EB29-D06D4D7BBDEE}"/>
          </ac:spMkLst>
        </pc:spChg>
        <pc:picChg chg="add mod ord">
          <ac:chgData name="Ching Yu Kwan" userId="3bb71623-50b7-4a34-b593-6362aa55e847" providerId="ADAL" clId="{B3C9B386-3910-4694-AB8E-48B445954C6E}" dt="2022-08-01T20:26:07.135" v="1077" actId="22"/>
          <ac:picMkLst>
            <pc:docMk/>
            <pc:sldMk cId="1498093189" sldId="313"/>
            <ac:picMk id="5" creationId="{F7D29A9D-505F-00E2-193E-C673FBCA4586}"/>
          </ac:picMkLst>
        </pc:picChg>
      </pc:sldChg>
      <pc:sldChg chg="addSp delSp modSp mod">
        <pc:chgData name="Ching Yu Kwan" userId="3bb71623-50b7-4a34-b593-6362aa55e847" providerId="ADAL" clId="{B3C9B386-3910-4694-AB8E-48B445954C6E}" dt="2022-08-01T20:29:36.467" v="1080"/>
        <pc:sldMkLst>
          <pc:docMk/>
          <pc:sldMk cId="105989414" sldId="314"/>
        </pc:sldMkLst>
        <pc:spChg chg="del">
          <ac:chgData name="Ching Yu Kwan" userId="3bb71623-50b7-4a34-b593-6362aa55e847" providerId="ADAL" clId="{B3C9B386-3910-4694-AB8E-48B445954C6E}" dt="2022-08-01T20:29:15.550" v="1079" actId="22"/>
          <ac:spMkLst>
            <pc:docMk/>
            <pc:sldMk cId="105989414" sldId="314"/>
            <ac:spMk id="4" creationId="{86D3B038-7F63-D8F8-5462-58CA31184C2C}"/>
          </ac:spMkLst>
        </pc:spChg>
        <pc:spChg chg="mod">
          <ac:chgData name="Ching Yu Kwan" userId="3bb71623-50b7-4a34-b593-6362aa55e847" providerId="ADAL" clId="{B3C9B386-3910-4694-AB8E-48B445954C6E}" dt="2022-08-01T20:29:36.467" v="1080"/>
          <ac:spMkLst>
            <pc:docMk/>
            <pc:sldMk cId="105989414" sldId="314"/>
            <ac:spMk id="6" creationId="{12F1DCE0-6B3C-FEA4-EB29-D06D4D7BBDEE}"/>
          </ac:spMkLst>
        </pc:spChg>
        <pc:picChg chg="add mod ord">
          <ac:chgData name="Ching Yu Kwan" userId="3bb71623-50b7-4a34-b593-6362aa55e847" providerId="ADAL" clId="{B3C9B386-3910-4694-AB8E-48B445954C6E}" dt="2022-08-01T20:29:15.550" v="1079" actId="22"/>
          <ac:picMkLst>
            <pc:docMk/>
            <pc:sldMk cId="105989414" sldId="314"/>
            <ac:picMk id="5" creationId="{C9A7B3FA-41A9-A913-9945-D7A1928C01EA}"/>
          </ac:picMkLst>
        </pc:picChg>
      </pc:sldChg>
      <pc:sldChg chg="addSp delSp modSp mod modNotesTx">
        <pc:chgData name="Ching Yu Kwan" userId="3bb71623-50b7-4a34-b593-6362aa55e847" providerId="ADAL" clId="{B3C9B386-3910-4694-AB8E-48B445954C6E}" dt="2022-08-01T20:48:42.712" v="1145" actId="20577"/>
        <pc:sldMkLst>
          <pc:docMk/>
          <pc:sldMk cId="819528952" sldId="315"/>
        </pc:sldMkLst>
        <pc:spChg chg="mod">
          <ac:chgData name="Ching Yu Kwan" userId="3bb71623-50b7-4a34-b593-6362aa55e847" providerId="ADAL" clId="{B3C9B386-3910-4694-AB8E-48B445954C6E}" dt="2022-08-01T20:48:03.054" v="1142"/>
          <ac:spMkLst>
            <pc:docMk/>
            <pc:sldMk cId="819528952" sldId="315"/>
            <ac:spMk id="2" creationId="{9C185D08-0813-A9A5-0A56-173A1B53CC99}"/>
          </ac:spMkLst>
        </pc:spChg>
        <pc:spChg chg="del">
          <ac:chgData name="Ching Yu Kwan" userId="3bb71623-50b7-4a34-b593-6362aa55e847" providerId="ADAL" clId="{B3C9B386-3910-4694-AB8E-48B445954C6E}" dt="2022-08-01T20:47:45.257" v="1141" actId="22"/>
          <ac:spMkLst>
            <pc:docMk/>
            <pc:sldMk cId="819528952" sldId="315"/>
            <ac:spMk id="4" creationId="{86D3B038-7F63-D8F8-5462-58CA31184C2C}"/>
          </ac:spMkLst>
        </pc:spChg>
        <pc:spChg chg="mod">
          <ac:chgData name="Ching Yu Kwan" userId="3bb71623-50b7-4a34-b593-6362aa55e847" providerId="ADAL" clId="{B3C9B386-3910-4694-AB8E-48B445954C6E}" dt="2022-08-01T20:48:42.712" v="1145" actId="20577"/>
          <ac:spMkLst>
            <pc:docMk/>
            <pc:sldMk cId="819528952" sldId="315"/>
            <ac:spMk id="6" creationId="{12F1DCE0-6B3C-FEA4-EB29-D06D4D7BBDEE}"/>
          </ac:spMkLst>
        </pc:spChg>
        <pc:picChg chg="add mod ord">
          <ac:chgData name="Ching Yu Kwan" userId="3bb71623-50b7-4a34-b593-6362aa55e847" providerId="ADAL" clId="{B3C9B386-3910-4694-AB8E-48B445954C6E}" dt="2022-08-01T20:47:45.257" v="1141" actId="22"/>
          <ac:picMkLst>
            <pc:docMk/>
            <pc:sldMk cId="819528952" sldId="315"/>
            <ac:picMk id="5" creationId="{38582584-9939-EE37-0343-95A4CCD4EAB7}"/>
          </ac:picMkLst>
        </pc:picChg>
      </pc:sldChg>
      <pc:sldChg chg="addSp delSp modSp mod">
        <pc:chgData name="Ching Yu Kwan" userId="3bb71623-50b7-4a34-b593-6362aa55e847" providerId="ADAL" clId="{B3C9B386-3910-4694-AB8E-48B445954C6E}" dt="2022-08-01T20:51:30.519" v="1188" actId="1036"/>
        <pc:sldMkLst>
          <pc:docMk/>
          <pc:sldMk cId="486098347" sldId="316"/>
        </pc:sldMkLst>
        <pc:spChg chg="mod">
          <ac:chgData name="Ching Yu Kwan" userId="3bb71623-50b7-4a34-b593-6362aa55e847" providerId="ADAL" clId="{B3C9B386-3910-4694-AB8E-48B445954C6E}" dt="2022-08-01T20:49:56.476" v="1164"/>
          <ac:spMkLst>
            <pc:docMk/>
            <pc:sldMk cId="486098347" sldId="316"/>
            <ac:spMk id="2" creationId="{9C185D08-0813-A9A5-0A56-173A1B53CC99}"/>
          </ac:spMkLst>
        </pc:spChg>
        <pc:spChg chg="del">
          <ac:chgData name="Ching Yu Kwan" userId="3bb71623-50b7-4a34-b593-6362aa55e847" providerId="ADAL" clId="{B3C9B386-3910-4694-AB8E-48B445954C6E}" dt="2022-08-01T20:50:25.904" v="1165" actId="3680"/>
          <ac:spMkLst>
            <pc:docMk/>
            <pc:sldMk cId="486098347" sldId="316"/>
            <ac:spMk id="4" creationId="{86D3B038-7F63-D8F8-5462-58CA31184C2C}"/>
          </ac:spMkLst>
        </pc:spChg>
        <pc:spChg chg="del">
          <ac:chgData name="Ching Yu Kwan" userId="3bb71623-50b7-4a34-b593-6362aa55e847" providerId="ADAL" clId="{B3C9B386-3910-4694-AB8E-48B445954C6E}" dt="2022-08-01T20:51:15.991" v="1172" actId="478"/>
          <ac:spMkLst>
            <pc:docMk/>
            <pc:sldMk cId="486098347" sldId="316"/>
            <ac:spMk id="6" creationId="{12F1DCE0-6B3C-FEA4-EB29-D06D4D7BBDEE}"/>
          </ac:spMkLst>
        </pc:spChg>
        <pc:graphicFrameChg chg="add mod ord modGraphic">
          <ac:chgData name="Ching Yu Kwan" userId="3bb71623-50b7-4a34-b593-6362aa55e847" providerId="ADAL" clId="{B3C9B386-3910-4694-AB8E-48B445954C6E}" dt="2022-08-01T20:51:30.519" v="1188" actId="1036"/>
          <ac:graphicFrameMkLst>
            <pc:docMk/>
            <pc:sldMk cId="486098347" sldId="316"/>
            <ac:graphicFrameMk id="3" creationId="{E60B165B-275F-F85E-58A4-7DED9D832277}"/>
          </ac:graphicFrameMkLst>
        </pc:graphicFrameChg>
      </pc:sldChg>
      <pc:sldChg chg="del">
        <pc:chgData name="Ching Yu Kwan" userId="3bb71623-50b7-4a34-b593-6362aa55e847" providerId="ADAL" clId="{B3C9B386-3910-4694-AB8E-48B445954C6E}" dt="2022-08-01T20:51:33.364" v="1189" actId="47"/>
        <pc:sldMkLst>
          <pc:docMk/>
          <pc:sldMk cId="1174487525" sldId="317"/>
        </pc:sldMkLst>
      </pc:sldChg>
      <pc:sldChg chg="del">
        <pc:chgData name="Ching Yu Kwan" userId="3bb71623-50b7-4a34-b593-6362aa55e847" providerId="ADAL" clId="{B3C9B386-3910-4694-AB8E-48B445954C6E}" dt="2022-08-01T20:51:34.605" v="1190" actId="47"/>
        <pc:sldMkLst>
          <pc:docMk/>
          <pc:sldMk cId="2863943365" sldId="318"/>
        </pc:sldMkLst>
      </pc:sldChg>
      <pc:sldChg chg="del">
        <pc:chgData name="Ching Yu Kwan" userId="3bb71623-50b7-4a34-b593-6362aa55e847" providerId="ADAL" clId="{B3C9B386-3910-4694-AB8E-48B445954C6E}" dt="2022-08-01T20:51:35.534" v="1191" actId="47"/>
        <pc:sldMkLst>
          <pc:docMk/>
          <pc:sldMk cId="2044442289" sldId="319"/>
        </pc:sldMkLst>
      </pc:sldChg>
      <pc:sldChg chg="modSp new mod">
        <pc:chgData name="Ching Yu Kwan" userId="3bb71623-50b7-4a34-b593-6362aa55e847" providerId="ADAL" clId="{B3C9B386-3910-4694-AB8E-48B445954C6E}" dt="2022-08-01T20:12:58.061" v="1043" actId="27636"/>
        <pc:sldMkLst>
          <pc:docMk/>
          <pc:sldMk cId="227713347" sldId="320"/>
        </pc:sldMkLst>
        <pc:spChg chg="mod">
          <ac:chgData name="Ching Yu Kwan" userId="3bb71623-50b7-4a34-b593-6362aa55e847" providerId="ADAL" clId="{B3C9B386-3910-4694-AB8E-48B445954C6E}" dt="2022-08-01T20:12:58.061" v="1043" actId="27636"/>
          <ac:spMkLst>
            <pc:docMk/>
            <pc:sldMk cId="227713347" sldId="320"/>
            <ac:spMk id="2" creationId="{B18F895C-05F2-7764-66C0-18DBD919807F}"/>
          </ac:spMkLst>
        </pc:spChg>
      </pc:sldChg>
      <pc:sldChg chg="addSp delSp modSp add mod">
        <pc:chgData name="Ching Yu Kwan" userId="3bb71623-50b7-4a34-b593-6362aa55e847" providerId="ADAL" clId="{B3C9B386-3910-4694-AB8E-48B445954C6E}" dt="2022-08-01T20:17:06.073" v="1067"/>
        <pc:sldMkLst>
          <pc:docMk/>
          <pc:sldMk cId="3552270722" sldId="321"/>
        </pc:sldMkLst>
        <pc:spChg chg="add del mod">
          <ac:chgData name="Ching Yu Kwan" userId="3bb71623-50b7-4a34-b593-6362aa55e847" providerId="ADAL" clId="{B3C9B386-3910-4694-AB8E-48B445954C6E}" dt="2022-08-01T20:17:06.073" v="1067"/>
          <ac:spMkLst>
            <pc:docMk/>
            <pc:sldMk cId="3552270722" sldId="321"/>
            <ac:spMk id="4" creationId="{F643890D-CADD-CAD2-276A-6BE7B4AB037E}"/>
          </ac:spMkLst>
        </pc:spChg>
        <pc:picChg chg="del">
          <ac:chgData name="Ching Yu Kwan" userId="3bb71623-50b7-4a34-b593-6362aa55e847" providerId="ADAL" clId="{B3C9B386-3910-4694-AB8E-48B445954C6E}" dt="2022-08-01T20:16:55.947" v="1061" actId="478"/>
          <ac:picMkLst>
            <pc:docMk/>
            <pc:sldMk cId="3552270722" sldId="321"/>
            <ac:picMk id="7" creationId="{C67F3B42-0CC2-64AE-1074-7A174EDD8701}"/>
          </ac:picMkLst>
        </pc:picChg>
        <pc:picChg chg="add mod">
          <ac:chgData name="Ching Yu Kwan" userId="3bb71623-50b7-4a34-b593-6362aa55e847" providerId="ADAL" clId="{B3C9B386-3910-4694-AB8E-48B445954C6E}" dt="2022-08-01T20:17:06.073" v="1067"/>
          <ac:picMkLst>
            <pc:docMk/>
            <pc:sldMk cId="3552270722" sldId="321"/>
            <ac:picMk id="9" creationId="{B9E9768F-1437-8D53-E049-2106F6DE7568}"/>
          </ac:picMkLst>
        </pc:picChg>
        <pc:picChg chg="del">
          <ac:chgData name="Ching Yu Kwan" userId="3bb71623-50b7-4a34-b593-6362aa55e847" providerId="ADAL" clId="{B3C9B386-3910-4694-AB8E-48B445954C6E}" dt="2022-08-01T20:17:02.438" v="1065" actId="478"/>
          <ac:picMkLst>
            <pc:docMk/>
            <pc:sldMk cId="3552270722" sldId="321"/>
            <ac:picMk id="10" creationId="{385C500B-3EB1-1817-035E-E418A56B4342}"/>
          </ac:picMkLst>
        </pc:picChg>
        <pc:picChg chg="add del">
          <ac:chgData name="Ching Yu Kwan" userId="3bb71623-50b7-4a34-b593-6362aa55e847" providerId="ADAL" clId="{B3C9B386-3910-4694-AB8E-48B445954C6E}" dt="2022-08-01T20:17:04.259" v="1066" actId="21"/>
          <ac:picMkLst>
            <pc:docMk/>
            <pc:sldMk cId="3552270722" sldId="321"/>
            <ac:picMk id="12" creationId="{2A6D93BA-585A-2A85-138D-05C5BA4B6391}"/>
          </ac:picMkLst>
        </pc:picChg>
      </pc:sldChg>
      <pc:sldChg chg="addSp delSp modSp add mod">
        <pc:chgData name="Ching Yu Kwan" userId="3bb71623-50b7-4a34-b593-6362aa55e847" providerId="ADAL" clId="{B3C9B386-3910-4694-AB8E-48B445954C6E}" dt="2022-08-01T20:33:05.933" v="1121" actId="1076"/>
        <pc:sldMkLst>
          <pc:docMk/>
          <pc:sldMk cId="340609779" sldId="322"/>
        </pc:sldMkLst>
        <pc:spChg chg="add del mod">
          <ac:chgData name="Ching Yu Kwan" userId="3bb71623-50b7-4a34-b593-6362aa55e847" providerId="ADAL" clId="{B3C9B386-3910-4694-AB8E-48B445954C6E}" dt="2022-08-01T20:32:59.120" v="1118"/>
          <ac:spMkLst>
            <pc:docMk/>
            <pc:sldMk cId="340609779" sldId="322"/>
            <ac:spMk id="4" creationId="{990192E9-711D-EEF0-49D1-06C4A6F0B613}"/>
          </ac:spMkLst>
        </pc:spChg>
        <pc:spChg chg="mod">
          <ac:chgData name="Ching Yu Kwan" userId="3bb71623-50b7-4a34-b593-6362aa55e847" providerId="ADAL" clId="{B3C9B386-3910-4694-AB8E-48B445954C6E}" dt="2022-08-01T20:32:53.850" v="1115"/>
          <ac:spMkLst>
            <pc:docMk/>
            <pc:sldMk cId="340609779" sldId="322"/>
            <ac:spMk id="6" creationId="{12F1DCE0-6B3C-FEA4-EB29-D06D4D7BBDEE}"/>
          </ac:spMkLst>
        </pc:spChg>
        <pc:picChg chg="del">
          <ac:chgData name="Ching Yu Kwan" userId="3bb71623-50b7-4a34-b593-6362aa55e847" providerId="ADAL" clId="{B3C9B386-3910-4694-AB8E-48B445954C6E}" dt="2022-08-01T20:32:13.182" v="1106" actId="478"/>
          <ac:picMkLst>
            <pc:docMk/>
            <pc:sldMk cId="340609779" sldId="322"/>
            <ac:picMk id="5" creationId="{F80CD2F4-E6CC-FD6B-EA36-92B3054FA0E0}"/>
          </ac:picMkLst>
        </pc:picChg>
        <pc:picChg chg="del mod">
          <ac:chgData name="Ching Yu Kwan" userId="3bb71623-50b7-4a34-b593-6362aa55e847" providerId="ADAL" clId="{B3C9B386-3910-4694-AB8E-48B445954C6E}" dt="2022-08-01T20:32:57.692" v="1117" actId="21"/>
          <ac:picMkLst>
            <pc:docMk/>
            <pc:sldMk cId="340609779" sldId="322"/>
            <ac:picMk id="10" creationId="{83200560-5515-96F1-EAEF-DC7CAF5D7601}"/>
          </ac:picMkLst>
        </pc:picChg>
        <pc:picChg chg="add mod">
          <ac:chgData name="Ching Yu Kwan" userId="3bb71623-50b7-4a34-b593-6362aa55e847" providerId="ADAL" clId="{B3C9B386-3910-4694-AB8E-48B445954C6E}" dt="2022-08-01T20:33:05.933" v="1121" actId="1076"/>
          <ac:picMkLst>
            <pc:docMk/>
            <pc:sldMk cId="340609779" sldId="322"/>
            <ac:picMk id="11" creationId="{BAFE1452-6871-3D3E-D776-45DC6AD45A39}"/>
          </ac:picMkLst>
        </pc:picChg>
        <pc:picChg chg="del mod">
          <ac:chgData name="Ching Yu Kwan" userId="3bb71623-50b7-4a34-b593-6362aa55e847" providerId="ADAL" clId="{B3C9B386-3910-4694-AB8E-48B445954C6E}" dt="2022-08-01T20:32:48.002" v="1112" actId="478"/>
          <ac:picMkLst>
            <pc:docMk/>
            <pc:sldMk cId="340609779" sldId="322"/>
            <ac:picMk id="12" creationId="{CACD7192-9A11-6220-4EA9-4E66F977AA85}"/>
          </ac:picMkLst>
        </pc:picChg>
        <pc:picChg chg="del mod">
          <ac:chgData name="Ching Yu Kwan" userId="3bb71623-50b7-4a34-b593-6362aa55e847" providerId="ADAL" clId="{B3C9B386-3910-4694-AB8E-48B445954C6E}" dt="2022-08-01T20:32:47.117" v="1111" actId="478"/>
          <ac:picMkLst>
            <pc:docMk/>
            <pc:sldMk cId="340609779" sldId="322"/>
            <ac:picMk id="14" creationId="{77998DEC-7208-161F-24E5-C1D1C325A23C}"/>
          </ac:picMkLst>
        </pc:picChg>
        <pc:picChg chg="del">
          <ac:chgData name="Ching Yu Kwan" userId="3bb71623-50b7-4a34-b593-6362aa55e847" providerId="ADAL" clId="{B3C9B386-3910-4694-AB8E-48B445954C6E}" dt="2022-08-01T20:32:08.853" v="1102" actId="478"/>
          <ac:picMkLst>
            <pc:docMk/>
            <pc:sldMk cId="340609779" sldId="322"/>
            <ac:picMk id="16" creationId="{18714BD0-295E-3220-C561-5B24CAB3CFE7}"/>
          </ac:picMkLst>
        </pc:picChg>
      </pc:sldChg>
      <pc:sldChg chg="addSp delSp modSp add mod">
        <pc:chgData name="Ching Yu Kwan" userId="3bb71623-50b7-4a34-b593-6362aa55e847" providerId="ADAL" clId="{B3C9B386-3910-4694-AB8E-48B445954C6E}" dt="2022-08-01T20:34:09.819" v="1139" actId="1076"/>
        <pc:sldMkLst>
          <pc:docMk/>
          <pc:sldMk cId="2814317138" sldId="323"/>
        </pc:sldMkLst>
        <pc:spChg chg="add del mod">
          <ac:chgData name="Ching Yu Kwan" userId="3bb71623-50b7-4a34-b593-6362aa55e847" providerId="ADAL" clId="{B3C9B386-3910-4694-AB8E-48B445954C6E}" dt="2022-08-01T20:33:40.529" v="1129"/>
          <ac:spMkLst>
            <pc:docMk/>
            <pc:sldMk cId="2814317138" sldId="323"/>
            <ac:spMk id="4" creationId="{0953CB52-B17E-58AF-2E3C-29A7C3F7928B}"/>
          </ac:spMkLst>
        </pc:spChg>
        <pc:spChg chg="mod">
          <ac:chgData name="Ching Yu Kwan" userId="3bb71623-50b7-4a34-b593-6362aa55e847" providerId="ADAL" clId="{B3C9B386-3910-4694-AB8E-48B445954C6E}" dt="2022-08-01T20:33:50.306" v="1131"/>
          <ac:spMkLst>
            <pc:docMk/>
            <pc:sldMk cId="2814317138" sldId="323"/>
            <ac:spMk id="6" creationId="{12F1DCE0-6B3C-FEA4-EB29-D06D4D7BBDEE}"/>
          </ac:spMkLst>
        </pc:spChg>
        <pc:picChg chg="del">
          <ac:chgData name="Ching Yu Kwan" userId="3bb71623-50b7-4a34-b593-6362aa55e847" providerId="ADAL" clId="{B3C9B386-3910-4694-AB8E-48B445954C6E}" dt="2022-08-01T20:33:13.358" v="1125" actId="478"/>
          <ac:picMkLst>
            <pc:docMk/>
            <pc:sldMk cId="2814317138" sldId="323"/>
            <ac:picMk id="5" creationId="{F80CD2F4-E6CC-FD6B-EA36-92B3054FA0E0}"/>
          </ac:picMkLst>
        </pc:picChg>
        <pc:picChg chg="del">
          <ac:chgData name="Ching Yu Kwan" userId="3bb71623-50b7-4a34-b593-6362aa55e847" providerId="ADAL" clId="{B3C9B386-3910-4694-AB8E-48B445954C6E}" dt="2022-08-01T20:33:12.631" v="1124" actId="478"/>
          <ac:picMkLst>
            <pc:docMk/>
            <pc:sldMk cId="2814317138" sldId="323"/>
            <ac:picMk id="10" creationId="{83200560-5515-96F1-EAEF-DC7CAF5D7601}"/>
          </ac:picMkLst>
        </pc:picChg>
        <pc:picChg chg="add mod">
          <ac:chgData name="Ching Yu Kwan" userId="3bb71623-50b7-4a34-b593-6362aa55e847" providerId="ADAL" clId="{B3C9B386-3910-4694-AB8E-48B445954C6E}" dt="2022-08-01T20:34:09.819" v="1139" actId="1076"/>
          <ac:picMkLst>
            <pc:docMk/>
            <pc:sldMk cId="2814317138" sldId="323"/>
            <ac:picMk id="11" creationId="{6086568B-A900-1EFD-8321-8EE423DCF145}"/>
          </ac:picMkLst>
        </pc:picChg>
        <pc:picChg chg="del">
          <ac:chgData name="Ching Yu Kwan" userId="3bb71623-50b7-4a34-b593-6362aa55e847" providerId="ADAL" clId="{B3C9B386-3910-4694-AB8E-48B445954C6E}" dt="2022-08-01T20:33:39.148" v="1128" actId="21"/>
          <ac:picMkLst>
            <pc:docMk/>
            <pc:sldMk cId="2814317138" sldId="323"/>
            <ac:picMk id="12" creationId="{CACD7192-9A11-6220-4EA9-4E66F977AA85}"/>
          </ac:picMkLst>
        </pc:picChg>
        <pc:picChg chg="add mod">
          <ac:chgData name="Ching Yu Kwan" userId="3bb71623-50b7-4a34-b593-6362aa55e847" providerId="ADAL" clId="{B3C9B386-3910-4694-AB8E-48B445954C6E}" dt="2022-08-01T20:34:04.873" v="1136" actId="1076"/>
          <ac:picMkLst>
            <pc:docMk/>
            <pc:sldMk cId="2814317138" sldId="323"/>
            <ac:picMk id="13" creationId="{76C16569-8113-80C8-3E87-BD104EE82F5C}"/>
          </ac:picMkLst>
        </pc:picChg>
        <pc:picChg chg="del mod">
          <ac:chgData name="Ching Yu Kwan" userId="3bb71623-50b7-4a34-b593-6362aa55e847" providerId="ADAL" clId="{B3C9B386-3910-4694-AB8E-48B445954C6E}" dt="2022-08-01T20:33:36.600" v="1127" actId="478"/>
          <ac:picMkLst>
            <pc:docMk/>
            <pc:sldMk cId="2814317138" sldId="323"/>
            <ac:picMk id="14" creationId="{77998DEC-7208-161F-24E5-C1D1C325A23C}"/>
          </ac:picMkLst>
        </pc:picChg>
        <pc:picChg chg="del">
          <ac:chgData name="Ching Yu Kwan" userId="3bb71623-50b7-4a34-b593-6362aa55e847" providerId="ADAL" clId="{B3C9B386-3910-4694-AB8E-48B445954C6E}" dt="2022-08-01T20:33:09.578" v="1122" actId="478"/>
          <ac:picMkLst>
            <pc:docMk/>
            <pc:sldMk cId="2814317138" sldId="323"/>
            <ac:picMk id="16" creationId="{18714BD0-295E-3220-C561-5B24CAB3CFE7}"/>
          </ac:picMkLst>
        </pc:picChg>
      </pc:sldChg>
      <pc:sldChg chg="delSp add del mod">
        <pc:chgData name="Ching Yu Kwan" userId="3bb71623-50b7-4a34-b593-6362aa55e847" providerId="ADAL" clId="{B3C9B386-3910-4694-AB8E-48B445954C6E}" dt="2022-08-01T20:34:20.010" v="1140" actId="47"/>
        <pc:sldMkLst>
          <pc:docMk/>
          <pc:sldMk cId="1416616993" sldId="324"/>
        </pc:sldMkLst>
        <pc:picChg chg="del">
          <ac:chgData name="Ching Yu Kwan" userId="3bb71623-50b7-4a34-b593-6362aa55e847" providerId="ADAL" clId="{B3C9B386-3910-4694-AB8E-48B445954C6E}" dt="2022-08-01T20:33:58.207" v="1133" actId="21"/>
          <ac:picMkLst>
            <pc:docMk/>
            <pc:sldMk cId="1416616993" sldId="324"/>
            <ac:picMk id="14" creationId="{77998DEC-7208-161F-24E5-C1D1C325A23C}"/>
          </ac:picMkLst>
        </pc:picChg>
      </pc:sldChg>
      <pc:sldChg chg="modSp new mod">
        <pc:chgData name="Ching Yu Kwan" userId="3bb71623-50b7-4a34-b593-6362aa55e847" providerId="ADAL" clId="{B3C9B386-3910-4694-AB8E-48B445954C6E}" dt="2022-08-01T20:49:08.596" v="1163" actId="20577"/>
        <pc:sldMkLst>
          <pc:docMk/>
          <pc:sldMk cId="1961890088" sldId="324"/>
        </pc:sldMkLst>
        <pc:spChg chg="mod">
          <ac:chgData name="Ching Yu Kwan" userId="3bb71623-50b7-4a34-b593-6362aa55e847" providerId="ADAL" clId="{B3C9B386-3910-4694-AB8E-48B445954C6E}" dt="2022-08-01T20:49:08.596" v="1163" actId="20577"/>
          <ac:spMkLst>
            <pc:docMk/>
            <pc:sldMk cId="1961890088" sldId="324"/>
            <ac:spMk id="2" creationId="{0701A5E6-6088-9541-20AC-0376C8FE1508}"/>
          </ac:spMkLst>
        </pc:spChg>
      </pc:sldChg>
      <pc:sldChg chg="modSp new mod">
        <pc:chgData name="Ching Yu Kwan" userId="3bb71623-50b7-4a34-b593-6362aa55e847" providerId="ADAL" clId="{B3C9B386-3910-4694-AB8E-48B445954C6E}" dt="2022-08-01T20:54:03.151" v="1232" actId="20577"/>
        <pc:sldMkLst>
          <pc:docMk/>
          <pc:sldMk cId="3645057081" sldId="325"/>
        </pc:sldMkLst>
        <pc:spChg chg="mod">
          <ac:chgData name="Ching Yu Kwan" userId="3bb71623-50b7-4a34-b593-6362aa55e847" providerId="ADAL" clId="{B3C9B386-3910-4694-AB8E-48B445954C6E}" dt="2022-08-01T20:54:03.151" v="1232" actId="20577"/>
          <ac:spMkLst>
            <pc:docMk/>
            <pc:sldMk cId="3645057081" sldId="325"/>
            <ac:spMk id="2" creationId="{24E55228-F471-1124-DC0D-708CCE3B8C5E}"/>
          </ac:spMkLst>
        </pc:spChg>
        <pc:spChg chg="mod">
          <ac:chgData name="Ching Yu Kwan" userId="3bb71623-50b7-4a34-b593-6362aa55e847" providerId="ADAL" clId="{B3C9B386-3910-4694-AB8E-48B445954C6E}" dt="2022-08-01T20:53:26.683" v="1218"/>
          <ac:spMkLst>
            <pc:docMk/>
            <pc:sldMk cId="3645057081" sldId="325"/>
            <ac:spMk id="3" creationId="{D9DF4B77-343D-26F8-146E-95F6F1CE9FB0}"/>
          </ac:spMkLst>
        </pc:spChg>
      </pc:sldChg>
      <pc:sldChg chg="modSp add mod ord">
        <pc:chgData name="Ching Yu Kwan" userId="3bb71623-50b7-4a34-b593-6362aa55e847" providerId="ADAL" clId="{B3C9B386-3910-4694-AB8E-48B445954C6E}" dt="2022-08-01T20:53:57.009" v="1231"/>
        <pc:sldMkLst>
          <pc:docMk/>
          <pc:sldMk cId="3263430091" sldId="326"/>
        </pc:sldMkLst>
        <pc:spChg chg="mod">
          <ac:chgData name="Ching Yu Kwan" userId="3bb71623-50b7-4a34-b593-6362aa55e847" providerId="ADAL" clId="{B3C9B386-3910-4694-AB8E-48B445954C6E}" dt="2022-08-01T20:53:54.083" v="1230" actId="20577"/>
          <ac:spMkLst>
            <pc:docMk/>
            <pc:sldMk cId="3263430091" sldId="326"/>
            <ac:spMk id="2" creationId="{24E55228-F471-1124-DC0D-708CCE3B8C5E}"/>
          </ac:spMkLst>
        </pc:spChg>
        <pc:spChg chg="mod">
          <ac:chgData name="Ching Yu Kwan" userId="3bb71623-50b7-4a34-b593-6362aa55e847" providerId="ADAL" clId="{B3C9B386-3910-4694-AB8E-48B445954C6E}" dt="2022-08-01T20:53:57.009" v="1231"/>
          <ac:spMkLst>
            <pc:docMk/>
            <pc:sldMk cId="3263430091" sldId="326"/>
            <ac:spMk id="3" creationId="{D9DF4B77-343D-26F8-146E-95F6F1CE9FB0}"/>
          </ac:spMkLst>
        </pc:spChg>
      </pc:sldChg>
      <pc:sldChg chg="modSp new mod modNotesTx">
        <pc:chgData name="Ching Yu Kwan" userId="3bb71623-50b7-4a34-b593-6362aa55e847" providerId="ADAL" clId="{B3C9B386-3910-4694-AB8E-48B445954C6E}" dt="2022-08-01T21:48:18.933" v="1368"/>
        <pc:sldMkLst>
          <pc:docMk/>
          <pc:sldMk cId="156354565" sldId="327"/>
        </pc:sldMkLst>
        <pc:spChg chg="mod">
          <ac:chgData name="Ching Yu Kwan" userId="3bb71623-50b7-4a34-b593-6362aa55e847" providerId="ADAL" clId="{B3C9B386-3910-4694-AB8E-48B445954C6E}" dt="2022-08-01T20:55:36.655" v="1247" actId="20577"/>
          <ac:spMkLst>
            <pc:docMk/>
            <pc:sldMk cId="156354565" sldId="327"/>
            <ac:spMk id="2" creationId="{3BE31647-9C29-6069-B06B-15B1B47A6670}"/>
          </ac:spMkLst>
        </pc:spChg>
        <pc:spChg chg="mod">
          <ac:chgData name="Ching Yu Kwan" userId="3bb71623-50b7-4a34-b593-6362aa55e847" providerId="ADAL" clId="{B3C9B386-3910-4694-AB8E-48B445954C6E}" dt="2022-08-01T21:39:44.157" v="1358" actId="20577"/>
          <ac:spMkLst>
            <pc:docMk/>
            <pc:sldMk cId="156354565" sldId="327"/>
            <ac:spMk id="3" creationId="{F2E131F0-5B55-98D7-CD74-3015B87AFC69}"/>
          </ac:spMkLst>
        </pc:spChg>
      </pc:sldChg>
      <pc:sldChg chg="modSp new mod modNotesTx">
        <pc:chgData name="Ching Yu Kwan" userId="3bb71623-50b7-4a34-b593-6362aa55e847" providerId="ADAL" clId="{B3C9B386-3910-4694-AB8E-48B445954C6E}" dt="2022-08-01T21:35:11.828" v="1341" actId="113"/>
        <pc:sldMkLst>
          <pc:docMk/>
          <pc:sldMk cId="3383688154" sldId="328"/>
        </pc:sldMkLst>
        <pc:spChg chg="mod">
          <ac:chgData name="Ching Yu Kwan" userId="3bb71623-50b7-4a34-b593-6362aa55e847" providerId="ADAL" clId="{B3C9B386-3910-4694-AB8E-48B445954C6E}" dt="2022-08-01T20:57:03.743" v="1250" actId="27636"/>
          <ac:spMkLst>
            <pc:docMk/>
            <pc:sldMk cId="3383688154" sldId="328"/>
            <ac:spMk id="2" creationId="{7741A435-79B1-0676-E4C9-C306ECB62DC4}"/>
          </ac:spMkLst>
        </pc:spChg>
        <pc:spChg chg="mod">
          <ac:chgData name="Ching Yu Kwan" userId="3bb71623-50b7-4a34-b593-6362aa55e847" providerId="ADAL" clId="{B3C9B386-3910-4694-AB8E-48B445954C6E}" dt="2022-08-01T21:35:11.828" v="1341" actId="113"/>
          <ac:spMkLst>
            <pc:docMk/>
            <pc:sldMk cId="3383688154" sldId="328"/>
            <ac:spMk id="3" creationId="{F313085B-C466-ED43-4F09-408EB0A95AAD}"/>
          </ac:spMkLst>
        </pc:spChg>
      </pc:sldChg>
      <pc:sldChg chg="modSp new mod">
        <pc:chgData name="Ching Yu Kwan" userId="3bb71623-50b7-4a34-b593-6362aa55e847" providerId="ADAL" clId="{B3C9B386-3910-4694-AB8E-48B445954C6E}" dt="2022-08-01T20:57:14.464" v="1252"/>
        <pc:sldMkLst>
          <pc:docMk/>
          <pc:sldMk cId="2370236789" sldId="329"/>
        </pc:sldMkLst>
        <pc:spChg chg="mod">
          <ac:chgData name="Ching Yu Kwan" userId="3bb71623-50b7-4a34-b593-6362aa55e847" providerId="ADAL" clId="{B3C9B386-3910-4694-AB8E-48B445954C6E}" dt="2022-08-01T20:57:14.464" v="1252"/>
          <ac:spMkLst>
            <pc:docMk/>
            <pc:sldMk cId="2370236789" sldId="329"/>
            <ac:spMk id="2" creationId="{B32F4A9F-90EB-A668-AD2B-741C50EFC481}"/>
          </ac:spMkLst>
        </pc:spChg>
      </pc:sldChg>
      <pc:sldChg chg="new del">
        <pc:chgData name="Ching Yu Kwan" userId="3bb71623-50b7-4a34-b593-6362aa55e847" providerId="ADAL" clId="{B3C9B386-3910-4694-AB8E-48B445954C6E}" dt="2022-08-01T20:57:30.105" v="1264" actId="680"/>
        <pc:sldMkLst>
          <pc:docMk/>
          <pc:sldMk cId="1215911380" sldId="330"/>
        </pc:sldMkLst>
      </pc:sldChg>
      <pc:sldChg chg="modSp new mod">
        <pc:chgData name="Ching Yu Kwan" userId="3bb71623-50b7-4a34-b593-6362aa55e847" providerId="ADAL" clId="{B3C9B386-3910-4694-AB8E-48B445954C6E}" dt="2022-08-01T20:58:36.503" v="1269" actId="404"/>
        <pc:sldMkLst>
          <pc:docMk/>
          <pc:sldMk cId="2166366663" sldId="330"/>
        </pc:sldMkLst>
        <pc:spChg chg="mod">
          <ac:chgData name="Ching Yu Kwan" userId="3bb71623-50b7-4a34-b593-6362aa55e847" providerId="ADAL" clId="{B3C9B386-3910-4694-AB8E-48B445954C6E}" dt="2022-08-01T20:58:36.503" v="1269" actId="404"/>
          <ac:spMkLst>
            <pc:docMk/>
            <pc:sldMk cId="2166366663" sldId="330"/>
            <ac:spMk id="2" creationId="{92763455-0868-D09E-42D7-2A6115FDC086}"/>
          </ac:spMkLst>
        </pc:spChg>
      </pc:sldChg>
      <pc:sldChg chg="add del">
        <pc:chgData name="Ching Yu Kwan" userId="3bb71623-50b7-4a34-b593-6362aa55e847" providerId="ADAL" clId="{B3C9B386-3910-4694-AB8E-48B445954C6E}" dt="2022-08-01T20:57:29.508" v="1263"/>
        <pc:sldMkLst>
          <pc:docMk/>
          <pc:sldMk cId="2829305057" sldId="331"/>
        </pc:sldMkLst>
      </pc:sldChg>
      <pc:sldChg chg="modSp new mod">
        <pc:chgData name="Ching Yu Kwan" userId="3bb71623-50b7-4a34-b593-6362aa55e847" providerId="ADAL" clId="{B3C9B386-3910-4694-AB8E-48B445954C6E}" dt="2022-08-01T20:58:55.238" v="1278" actId="27636"/>
        <pc:sldMkLst>
          <pc:docMk/>
          <pc:sldMk cId="4278925576" sldId="331"/>
        </pc:sldMkLst>
        <pc:spChg chg="mod">
          <ac:chgData name="Ching Yu Kwan" userId="3bb71623-50b7-4a34-b593-6362aa55e847" providerId="ADAL" clId="{B3C9B386-3910-4694-AB8E-48B445954C6E}" dt="2022-08-01T20:58:55.238" v="1278" actId="27636"/>
          <ac:spMkLst>
            <pc:docMk/>
            <pc:sldMk cId="4278925576" sldId="331"/>
            <ac:spMk id="2" creationId="{A548E40E-AA09-5445-3456-D89FB74B69F7}"/>
          </ac:spMkLst>
        </pc:spChg>
      </pc:sldChg>
      <pc:sldChg chg="modSp add mod">
        <pc:chgData name="Ching Yu Kwan" userId="3bb71623-50b7-4a34-b593-6362aa55e847" providerId="ADAL" clId="{B3C9B386-3910-4694-AB8E-48B445954C6E}" dt="2022-08-01T20:59:02.403" v="1280" actId="27636"/>
        <pc:sldMkLst>
          <pc:docMk/>
          <pc:sldMk cId="1200981344" sldId="332"/>
        </pc:sldMkLst>
        <pc:spChg chg="mod">
          <ac:chgData name="Ching Yu Kwan" userId="3bb71623-50b7-4a34-b593-6362aa55e847" providerId="ADAL" clId="{B3C9B386-3910-4694-AB8E-48B445954C6E}" dt="2022-08-01T20:59:02.403" v="1280" actId="27636"/>
          <ac:spMkLst>
            <pc:docMk/>
            <pc:sldMk cId="1200981344" sldId="332"/>
            <ac:spMk id="2" creationId="{A548E40E-AA09-5445-3456-D89FB74B69F7}"/>
          </ac:spMkLst>
        </pc:spChg>
      </pc:sldChg>
      <pc:sldChg chg="add del">
        <pc:chgData name="Ching Yu Kwan" userId="3bb71623-50b7-4a34-b593-6362aa55e847" providerId="ADAL" clId="{B3C9B386-3910-4694-AB8E-48B445954C6E}" dt="2022-08-01T20:57:29.072" v="1262"/>
        <pc:sldMkLst>
          <pc:docMk/>
          <pc:sldMk cId="3278096918" sldId="332"/>
        </pc:sldMkLst>
      </pc:sldChg>
      <pc:sldChg chg="modSp add mod">
        <pc:chgData name="Ching Yu Kwan" userId="3bb71623-50b7-4a34-b593-6362aa55e847" providerId="ADAL" clId="{B3C9B386-3910-4694-AB8E-48B445954C6E}" dt="2022-08-01T20:59:08.920" v="1282" actId="27636"/>
        <pc:sldMkLst>
          <pc:docMk/>
          <pc:sldMk cId="1811050951" sldId="333"/>
        </pc:sldMkLst>
        <pc:spChg chg="mod">
          <ac:chgData name="Ching Yu Kwan" userId="3bb71623-50b7-4a34-b593-6362aa55e847" providerId="ADAL" clId="{B3C9B386-3910-4694-AB8E-48B445954C6E}" dt="2022-08-01T20:59:08.920" v="1282" actId="27636"/>
          <ac:spMkLst>
            <pc:docMk/>
            <pc:sldMk cId="1811050951" sldId="333"/>
            <ac:spMk id="2" creationId="{A548E40E-AA09-5445-3456-D89FB74B69F7}"/>
          </ac:spMkLst>
        </pc:spChg>
      </pc:sldChg>
      <pc:sldChg chg="add del">
        <pc:chgData name="Ching Yu Kwan" userId="3bb71623-50b7-4a34-b593-6362aa55e847" providerId="ADAL" clId="{B3C9B386-3910-4694-AB8E-48B445954C6E}" dt="2022-08-01T20:57:28.726" v="1261"/>
        <pc:sldMkLst>
          <pc:docMk/>
          <pc:sldMk cId="3197394123" sldId="333"/>
        </pc:sldMkLst>
      </pc:sldChg>
      <pc:sldChg chg="add del">
        <pc:chgData name="Ching Yu Kwan" userId="3bb71623-50b7-4a34-b593-6362aa55e847" providerId="ADAL" clId="{B3C9B386-3910-4694-AB8E-48B445954C6E}" dt="2022-08-01T20:57:28.467" v="1260"/>
        <pc:sldMkLst>
          <pc:docMk/>
          <pc:sldMk cId="2848984400" sldId="334"/>
        </pc:sldMkLst>
      </pc:sldChg>
      <pc:sldChg chg="modSp add mod">
        <pc:chgData name="Ching Yu Kwan" userId="3bb71623-50b7-4a34-b593-6362aa55e847" providerId="ADAL" clId="{B3C9B386-3910-4694-AB8E-48B445954C6E}" dt="2022-08-01T20:59:17.198" v="1284" actId="27636"/>
        <pc:sldMkLst>
          <pc:docMk/>
          <pc:sldMk cId="3638422003" sldId="334"/>
        </pc:sldMkLst>
        <pc:spChg chg="mod">
          <ac:chgData name="Ching Yu Kwan" userId="3bb71623-50b7-4a34-b593-6362aa55e847" providerId="ADAL" clId="{B3C9B386-3910-4694-AB8E-48B445954C6E}" dt="2022-08-01T20:59:17.198" v="1284" actId="27636"/>
          <ac:spMkLst>
            <pc:docMk/>
            <pc:sldMk cId="3638422003" sldId="334"/>
            <ac:spMk id="2" creationId="{A548E40E-AA09-5445-3456-D89FB74B69F7}"/>
          </ac:spMkLst>
        </pc:spChg>
      </pc:sldChg>
      <pc:sldChg chg="add del">
        <pc:chgData name="Ching Yu Kwan" userId="3bb71623-50b7-4a34-b593-6362aa55e847" providerId="ADAL" clId="{B3C9B386-3910-4694-AB8E-48B445954C6E}" dt="2022-08-01T20:59:22.292" v="1287" actId="47"/>
        <pc:sldMkLst>
          <pc:docMk/>
          <pc:sldMk cId="3038710546" sldId="335"/>
        </pc:sldMkLst>
      </pc:sldChg>
      <pc:sldChg chg="add del">
        <pc:chgData name="Ching Yu Kwan" userId="3bb71623-50b7-4a34-b593-6362aa55e847" providerId="ADAL" clId="{B3C9B386-3910-4694-AB8E-48B445954C6E}" dt="2022-08-01T20:57:28.322" v="1259"/>
        <pc:sldMkLst>
          <pc:docMk/>
          <pc:sldMk cId="3601272597" sldId="335"/>
        </pc:sldMkLst>
      </pc:sldChg>
      <pc:sldChg chg="add del">
        <pc:chgData name="Ching Yu Kwan" userId="3bb71623-50b7-4a34-b593-6362aa55e847" providerId="ADAL" clId="{B3C9B386-3910-4694-AB8E-48B445954C6E}" dt="2022-08-01T20:59:21.442" v="1286" actId="47"/>
        <pc:sldMkLst>
          <pc:docMk/>
          <pc:sldMk cId="2348617949" sldId="336"/>
        </pc:sldMkLst>
      </pc:sldChg>
      <pc:sldChg chg="add del">
        <pc:chgData name="Ching Yu Kwan" userId="3bb71623-50b7-4a34-b593-6362aa55e847" providerId="ADAL" clId="{B3C9B386-3910-4694-AB8E-48B445954C6E}" dt="2022-08-01T20:59:20.319" v="1285" actId="47"/>
        <pc:sldMkLst>
          <pc:docMk/>
          <pc:sldMk cId="3846605027" sldId="337"/>
        </pc:sldMkLst>
      </pc:sldChg>
    </pc:docChg>
  </pc:docChgLst>
  <pc:docChgLst>
    <pc:chgData name="Dan Owusu" userId="S::200509765@student.georgianc.on.ca::07553b9a-c338-4843-88e1-2ea2b46bf430" providerId="AD" clId="Web-{301220BA-7810-034D-DB8C-C4857FBC66BD}"/>
    <pc:docChg chg="modSld">
      <pc:chgData name="Dan Owusu" userId="S::200509765@student.georgianc.on.ca::07553b9a-c338-4843-88e1-2ea2b46bf430" providerId="AD" clId="Web-{301220BA-7810-034D-DB8C-C4857FBC66BD}" dt="2022-08-01T22:27:55.935" v="770" actId="20577"/>
      <pc:docMkLst>
        <pc:docMk/>
      </pc:docMkLst>
      <pc:sldChg chg="modSp">
        <pc:chgData name="Dan Owusu" userId="S::200509765@student.georgianc.on.ca::07553b9a-c338-4843-88e1-2ea2b46bf430" providerId="AD" clId="Web-{301220BA-7810-034D-DB8C-C4857FBC66BD}" dt="2022-08-01T20:37:54.002" v="9" actId="20577"/>
        <pc:sldMkLst>
          <pc:docMk/>
          <pc:sldMk cId="633738316" sldId="259"/>
        </pc:sldMkLst>
        <pc:spChg chg="mod">
          <ac:chgData name="Dan Owusu" userId="S::200509765@student.georgianc.on.ca::07553b9a-c338-4843-88e1-2ea2b46bf430" providerId="AD" clId="Web-{301220BA-7810-034D-DB8C-C4857FBC66BD}" dt="2022-08-01T20:37:54.002" v="9" actId="20577"/>
          <ac:spMkLst>
            <pc:docMk/>
            <pc:sldMk cId="633738316" sldId="259"/>
            <ac:spMk id="3" creationId="{DB93FB3F-A8D4-46D3-A1C6-C79C64563729}"/>
          </ac:spMkLst>
        </pc:spChg>
      </pc:sldChg>
      <pc:sldChg chg="modSp">
        <pc:chgData name="Dan Owusu" userId="S::200509765@student.georgianc.on.ca::07553b9a-c338-4843-88e1-2ea2b46bf430" providerId="AD" clId="Web-{301220BA-7810-034D-DB8C-C4857FBC66BD}" dt="2022-08-01T20:40:27.350" v="12" actId="20577"/>
        <pc:sldMkLst>
          <pc:docMk/>
          <pc:sldMk cId="2433815438" sldId="288"/>
        </pc:sldMkLst>
        <pc:spChg chg="mod">
          <ac:chgData name="Dan Owusu" userId="S::200509765@student.georgianc.on.ca::07553b9a-c338-4843-88e1-2ea2b46bf430" providerId="AD" clId="Web-{301220BA-7810-034D-DB8C-C4857FBC66BD}" dt="2022-08-01T20:40:27.350" v="12" actId="20577"/>
          <ac:spMkLst>
            <pc:docMk/>
            <pc:sldMk cId="2433815438" sldId="288"/>
            <ac:spMk id="3" creationId="{C29FF081-ACE5-5905-3051-D69C4B86E0D2}"/>
          </ac:spMkLst>
        </pc:spChg>
      </pc:sldChg>
      <pc:sldChg chg="modSp">
        <pc:chgData name="Dan Owusu" userId="S::200509765@student.georgianc.on.ca::07553b9a-c338-4843-88e1-2ea2b46bf430" providerId="AD" clId="Web-{301220BA-7810-034D-DB8C-C4857FBC66BD}" dt="2022-08-01T22:03:16.461" v="272" actId="20577"/>
        <pc:sldMkLst>
          <pc:docMk/>
          <pc:sldMk cId="2166366663" sldId="330"/>
        </pc:sldMkLst>
        <pc:spChg chg="mod">
          <ac:chgData name="Dan Owusu" userId="S::200509765@student.georgianc.on.ca::07553b9a-c338-4843-88e1-2ea2b46bf430" providerId="AD" clId="Web-{301220BA-7810-034D-DB8C-C4857FBC66BD}" dt="2022-08-01T22:03:16.461" v="272" actId="20577"/>
          <ac:spMkLst>
            <pc:docMk/>
            <pc:sldMk cId="2166366663" sldId="330"/>
            <ac:spMk id="3" creationId="{67B5E3DE-7AD4-1DA2-B7F2-BE1E4F61D258}"/>
          </ac:spMkLst>
        </pc:spChg>
      </pc:sldChg>
      <pc:sldChg chg="modSp">
        <pc:chgData name="Dan Owusu" userId="S::200509765@student.georgianc.on.ca::07553b9a-c338-4843-88e1-2ea2b46bf430" providerId="AD" clId="Web-{301220BA-7810-034D-DB8C-C4857FBC66BD}" dt="2022-08-01T22:16:48.959" v="455" actId="20577"/>
        <pc:sldMkLst>
          <pc:docMk/>
          <pc:sldMk cId="4278925576" sldId="331"/>
        </pc:sldMkLst>
        <pc:spChg chg="mod">
          <ac:chgData name="Dan Owusu" userId="S::200509765@student.georgianc.on.ca::07553b9a-c338-4843-88e1-2ea2b46bf430" providerId="AD" clId="Web-{301220BA-7810-034D-DB8C-C4857FBC66BD}" dt="2022-08-01T22:16:48.959" v="455" actId="20577"/>
          <ac:spMkLst>
            <pc:docMk/>
            <pc:sldMk cId="4278925576" sldId="331"/>
            <ac:spMk id="3" creationId="{3985E91B-CE26-754D-3A22-D928B06265D7}"/>
          </ac:spMkLst>
        </pc:spChg>
      </pc:sldChg>
      <pc:sldChg chg="modSp">
        <pc:chgData name="Dan Owusu" userId="S::200509765@student.georgianc.on.ca::07553b9a-c338-4843-88e1-2ea2b46bf430" providerId="AD" clId="Web-{301220BA-7810-034D-DB8C-C4857FBC66BD}" dt="2022-08-01T22:27:55.935" v="770" actId="20577"/>
        <pc:sldMkLst>
          <pc:docMk/>
          <pc:sldMk cId="1200981344" sldId="332"/>
        </pc:sldMkLst>
        <pc:spChg chg="mod">
          <ac:chgData name="Dan Owusu" userId="S::200509765@student.georgianc.on.ca::07553b9a-c338-4843-88e1-2ea2b46bf430" providerId="AD" clId="Web-{301220BA-7810-034D-DB8C-C4857FBC66BD}" dt="2022-08-01T22:27:55.935" v="770" actId="20577"/>
          <ac:spMkLst>
            <pc:docMk/>
            <pc:sldMk cId="1200981344" sldId="332"/>
            <ac:spMk id="3" creationId="{3985E91B-CE26-754D-3A22-D928B06265D7}"/>
          </ac:spMkLst>
        </pc:spChg>
      </pc:sldChg>
    </pc:docChg>
  </pc:docChgLst>
  <pc:docChgLst>
    <pc:chgData name="Ching Yu Kwan" userId="3bb71623-50b7-4a34-b593-6362aa55e847" providerId="ADAL" clId="{4F40A67A-6885-9D4C-ABB1-2D7E64E23C25}"/>
    <pc:docChg chg="delSld modSld">
      <pc:chgData name="Ching Yu Kwan" userId="3bb71623-50b7-4a34-b593-6362aa55e847" providerId="ADAL" clId="{4F40A67A-6885-9D4C-ABB1-2D7E64E23C25}" dt="2022-08-05T20:26:10.963" v="7" actId="2696"/>
      <pc:docMkLst>
        <pc:docMk/>
      </pc:docMkLst>
      <pc:sldChg chg="del">
        <pc:chgData name="Ching Yu Kwan" userId="3bb71623-50b7-4a34-b593-6362aa55e847" providerId="ADAL" clId="{4F40A67A-6885-9D4C-ABB1-2D7E64E23C25}" dt="2022-08-05T20:26:10.963" v="7" actId="2696"/>
        <pc:sldMkLst>
          <pc:docMk/>
          <pc:sldMk cId="1562823102" sldId="263"/>
        </pc:sldMkLst>
      </pc:sldChg>
      <pc:sldChg chg="del">
        <pc:chgData name="Ching Yu Kwan" userId="3bb71623-50b7-4a34-b593-6362aa55e847" providerId="ADAL" clId="{4F40A67A-6885-9D4C-ABB1-2D7E64E23C25}" dt="2022-08-05T20:23:07.042" v="0" actId="2696"/>
        <pc:sldMkLst>
          <pc:docMk/>
          <pc:sldMk cId="3937175542" sldId="264"/>
        </pc:sldMkLst>
      </pc:sldChg>
      <pc:sldChg chg="del">
        <pc:chgData name="Ching Yu Kwan" userId="3bb71623-50b7-4a34-b593-6362aa55e847" providerId="ADAL" clId="{4F40A67A-6885-9D4C-ABB1-2D7E64E23C25}" dt="2022-08-05T20:24:06.490" v="6" actId="2696"/>
        <pc:sldMkLst>
          <pc:docMk/>
          <pc:sldMk cId="1535457612" sldId="267"/>
        </pc:sldMkLst>
      </pc:sldChg>
      <pc:sldChg chg="modSp mod">
        <pc:chgData name="Ching Yu Kwan" userId="3bb71623-50b7-4a34-b593-6362aa55e847" providerId="ADAL" clId="{4F40A67A-6885-9D4C-ABB1-2D7E64E23C25}" dt="2022-08-05T20:24:04.610" v="5" actId="1076"/>
        <pc:sldMkLst>
          <pc:docMk/>
          <pc:sldMk cId="67420166" sldId="268"/>
        </pc:sldMkLst>
        <pc:spChg chg="mod">
          <ac:chgData name="Ching Yu Kwan" userId="3bb71623-50b7-4a34-b593-6362aa55e847" providerId="ADAL" clId="{4F40A67A-6885-9D4C-ABB1-2D7E64E23C25}" dt="2022-08-05T20:24:04.610" v="5" actId="1076"/>
          <ac:spMkLst>
            <pc:docMk/>
            <pc:sldMk cId="67420166" sldId="268"/>
            <ac:spMk id="6" creationId="{25ED694B-E922-399A-F846-39CC704E3196}"/>
          </ac:spMkLst>
        </pc:spChg>
      </pc:sldChg>
      <pc:sldChg chg="del">
        <pc:chgData name="Ching Yu Kwan" userId="3bb71623-50b7-4a34-b593-6362aa55e847" providerId="ADAL" clId="{4F40A67A-6885-9D4C-ABB1-2D7E64E23C25}" dt="2022-08-05T20:23:15.293" v="3" actId="2696"/>
        <pc:sldMkLst>
          <pc:docMk/>
          <pc:sldMk cId="2100363537" sldId="284"/>
        </pc:sldMkLst>
      </pc:sldChg>
      <pc:sldChg chg="del">
        <pc:chgData name="Ching Yu Kwan" userId="3bb71623-50b7-4a34-b593-6362aa55e847" providerId="ADAL" clId="{4F40A67A-6885-9D4C-ABB1-2D7E64E23C25}" dt="2022-08-05T20:23:14.477" v="2" actId="2696"/>
        <pc:sldMkLst>
          <pc:docMk/>
          <pc:sldMk cId="449584653" sldId="285"/>
        </pc:sldMkLst>
      </pc:sldChg>
      <pc:sldChg chg="del">
        <pc:chgData name="Ching Yu Kwan" userId="3bb71623-50b7-4a34-b593-6362aa55e847" providerId="ADAL" clId="{4F40A67A-6885-9D4C-ABB1-2D7E64E23C25}" dt="2022-08-05T20:23:12.541" v="1" actId="2696"/>
        <pc:sldMkLst>
          <pc:docMk/>
          <pc:sldMk cId="1065123297" sldId="286"/>
        </pc:sldMkLst>
      </pc:sldChg>
    </pc:docChg>
  </pc:docChgLst>
  <pc:docChgLst>
    <pc:chgData name="Dan Owusu" userId="S::200509765@student.georgianc.on.ca::07553b9a-c338-4843-88e1-2ea2b46bf430" providerId="AD" clId="Web-{8948EC6D-BBAE-A648-AFCD-D6235DA49498}"/>
    <pc:docChg chg="modSld">
      <pc:chgData name="Dan Owusu" userId="S::200509765@student.georgianc.on.ca::07553b9a-c338-4843-88e1-2ea2b46bf430" providerId="AD" clId="Web-{8948EC6D-BBAE-A648-AFCD-D6235DA49498}" dt="2022-08-02T19:21:20.163" v="505" actId="20577"/>
      <pc:docMkLst>
        <pc:docMk/>
      </pc:docMkLst>
      <pc:sldChg chg="modSp">
        <pc:chgData name="Dan Owusu" userId="S::200509765@student.georgianc.on.ca::07553b9a-c338-4843-88e1-2ea2b46bf430" providerId="AD" clId="Web-{8948EC6D-BBAE-A648-AFCD-D6235DA49498}" dt="2022-08-02T19:19:47.833" v="494" actId="20577"/>
        <pc:sldMkLst>
          <pc:docMk/>
          <pc:sldMk cId="2433815438" sldId="288"/>
        </pc:sldMkLst>
        <pc:spChg chg="mod">
          <ac:chgData name="Dan Owusu" userId="S::200509765@student.georgianc.on.ca::07553b9a-c338-4843-88e1-2ea2b46bf430" providerId="AD" clId="Web-{8948EC6D-BBAE-A648-AFCD-D6235DA49498}" dt="2022-08-02T19:19:47.833" v="494" actId="20577"/>
          <ac:spMkLst>
            <pc:docMk/>
            <pc:sldMk cId="2433815438" sldId="288"/>
            <ac:spMk id="3" creationId="{C29FF081-ACE5-5905-3051-D69C4B86E0D2}"/>
          </ac:spMkLst>
        </pc:spChg>
      </pc:sldChg>
      <pc:sldChg chg="modSp">
        <pc:chgData name="Dan Owusu" userId="S::200509765@student.georgianc.on.ca::07553b9a-c338-4843-88e1-2ea2b46bf430" providerId="AD" clId="Web-{8948EC6D-BBAE-A648-AFCD-D6235DA49498}" dt="2022-08-02T19:20:09.537" v="496" actId="20577"/>
        <pc:sldMkLst>
          <pc:docMk/>
          <pc:sldMk cId="266181102" sldId="289"/>
        </pc:sldMkLst>
        <pc:spChg chg="mod">
          <ac:chgData name="Dan Owusu" userId="S::200509765@student.georgianc.on.ca::07553b9a-c338-4843-88e1-2ea2b46bf430" providerId="AD" clId="Web-{8948EC6D-BBAE-A648-AFCD-D6235DA49498}" dt="2022-08-02T19:20:09.537" v="496" actId="20577"/>
          <ac:spMkLst>
            <pc:docMk/>
            <pc:sldMk cId="266181102" sldId="289"/>
            <ac:spMk id="3" creationId="{B9DF2585-5381-2373-4177-439AE35CD7D4}"/>
          </ac:spMkLst>
        </pc:spChg>
      </pc:sldChg>
      <pc:sldChg chg="modSp">
        <pc:chgData name="Dan Owusu" userId="S::200509765@student.georgianc.on.ca::07553b9a-c338-4843-88e1-2ea2b46bf430" providerId="AD" clId="Web-{8948EC6D-BBAE-A648-AFCD-D6235DA49498}" dt="2022-08-02T19:20:26.928" v="497" actId="20577"/>
        <pc:sldMkLst>
          <pc:docMk/>
          <pc:sldMk cId="739811791" sldId="303"/>
        </pc:sldMkLst>
        <pc:spChg chg="mod">
          <ac:chgData name="Dan Owusu" userId="S::200509765@student.georgianc.on.ca::07553b9a-c338-4843-88e1-2ea2b46bf430" providerId="AD" clId="Web-{8948EC6D-BBAE-A648-AFCD-D6235DA49498}" dt="2022-08-02T19:20:26.928" v="497" actId="20577"/>
          <ac:spMkLst>
            <pc:docMk/>
            <pc:sldMk cId="739811791" sldId="303"/>
            <ac:spMk id="3" creationId="{D5FD6F6C-E54F-6D05-9729-967C6B495066}"/>
          </ac:spMkLst>
        </pc:spChg>
      </pc:sldChg>
      <pc:sldChg chg="modSp">
        <pc:chgData name="Dan Owusu" userId="S::200509765@student.georgianc.on.ca::07553b9a-c338-4843-88e1-2ea2b46bf430" providerId="AD" clId="Web-{8948EC6D-BBAE-A648-AFCD-D6235DA49498}" dt="2022-08-02T19:20:36.662" v="499" actId="20577"/>
        <pc:sldMkLst>
          <pc:docMk/>
          <pc:sldMk cId="1074977179" sldId="305"/>
        </pc:sldMkLst>
        <pc:spChg chg="mod">
          <ac:chgData name="Dan Owusu" userId="S::200509765@student.georgianc.on.ca::07553b9a-c338-4843-88e1-2ea2b46bf430" providerId="AD" clId="Web-{8948EC6D-BBAE-A648-AFCD-D6235DA49498}" dt="2022-08-02T19:20:36.662" v="499" actId="20577"/>
          <ac:spMkLst>
            <pc:docMk/>
            <pc:sldMk cId="1074977179" sldId="305"/>
            <ac:spMk id="3" creationId="{EE066498-01FB-419E-9F26-14194E098C58}"/>
          </ac:spMkLst>
        </pc:spChg>
      </pc:sldChg>
      <pc:sldChg chg="modSp">
        <pc:chgData name="Dan Owusu" userId="S::200509765@student.georgianc.on.ca::07553b9a-c338-4843-88e1-2ea2b46bf430" providerId="AD" clId="Web-{8948EC6D-BBAE-A648-AFCD-D6235DA49498}" dt="2022-08-02T19:20:42.209" v="501" actId="20577"/>
        <pc:sldMkLst>
          <pc:docMk/>
          <pc:sldMk cId="230670683" sldId="310"/>
        </pc:sldMkLst>
        <pc:spChg chg="mod">
          <ac:chgData name="Dan Owusu" userId="S::200509765@student.georgianc.on.ca::07553b9a-c338-4843-88e1-2ea2b46bf430" providerId="AD" clId="Web-{8948EC6D-BBAE-A648-AFCD-D6235DA49498}" dt="2022-08-02T19:20:42.209" v="501" actId="20577"/>
          <ac:spMkLst>
            <pc:docMk/>
            <pc:sldMk cId="230670683" sldId="310"/>
            <ac:spMk id="3" creationId="{0430B47F-817D-4F6D-F84A-4352DED5FEF8}"/>
          </ac:spMkLst>
        </pc:spChg>
      </pc:sldChg>
      <pc:sldChg chg="modSp">
        <pc:chgData name="Dan Owusu" userId="S::200509765@student.georgianc.on.ca::07553b9a-c338-4843-88e1-2ea2b46bf430" providerId="AD" clId="Web-{8948EC6D-BBAE-A648-AFCD-D6235DA49498}" dt="2022-08-02T19:20:51.647" v="503" actId="20577"/>
        <pc:sldMkLst>
          <pc:docMk/>
          <pc:sldMk cId="227713347" sldId="320"/>
        </pc:sldMkLst>
        <pc:spChg chg="mod">
          <ac:chgData name="Dan Owusu" userId="S::200509765@student.georgianc.on.ca::07553b9a-c338-4843-88e1-2ea2b46bf430" providerId="AD" clId="Web-{8948EC6D-BBAE-A648-AFCD-D6235DA49498}" dt="2022-08-02T19:20:51.647" v="503" actId="20577"/>
          <ac:spMkLst>
            <pc:docMk/>
            <pc:sldMk cId="227713347" sldId="320"/>
            <ac:spMk id="3" creationId="{4019502E-BBA4-8C15-2BBE-6564CFFB8F8D}"/>
          </ac:spMkLst>
        </pc:spChg>
      </pc:sldChg>
      <pc:sldChg chg="modSp">
        <pc:chgData name="Dan Owusu" userId="S::200509765@student.georgianc.on.ca::07553b9a-c338-4843-88e1-2ea2b46bf430" providerId="AD" clId="Web-{8948EC6D-BBAE-A648-AFCD-D6235DA49498}" dt="2022-08-02T19:21:20.163" v="505" actId="20577"/>
        <pc:sldMkLst>
          <pc:docMk/>
          <pc:sldMk cId="1961890088" sldId="324"/>
        </pc:sldMkLst>
        <pc:spChg chg="mod">
          <ac:chgData name="Dan Owusu" userId="S::200509765@student.georgianc.on.ca::07553b9a-c338-4843-88e1-2ea2b46bf430" providerId="AD" clId="Web-{8948EC6D-BBAE-A648-AFCD-D6235DA49498}" dt="2022-08-02T19:21:20.163" v="505" actId="20577"/>
          <ac:spMkLst>
            <pc:docMk/>
            <pc:sldMk cId="1961890088" sldId="324"/>
            <ac:spMk id="3" creationId="{F66E09F3-7783-0B45-E22C-A57EFC24F327}"/>
          </ac:spMkLst>
        </pc:spChg>
      </pc:sldChg>
      <pc:sldChg chg="modSp">
        <pc:chgData name="Dan Owusu" userId="S::200509765@student.georgianc.on.ca::07553b9a-c338-4843-88e1-2ea2b46bf430" providerId="AD" clId="Web-{8948EC6D-BBAE-A648-AFCD-D6235DA49498}" dt="2022-08-02T19:06:03.536" v="212" actId="20577"/>
        <pc:sldMkLst>
          <pc:docMk/>
          <pc:sldMk cId="1811050951" sldId="333"/>
        </pc:sldMkLst>
        <pc:spChg chg="mod">
          <ac:chgData name="Dan Owusu" userId="S::200509765@student.georgianc.on.ca::07553b9a-c338-4843-88e1-2ea2b46bf430" providerId="AD" clId="Web-{8948EC6D-BBAE-A648-AFCD-D6235DA49498}" dt="2022-08-02T19:06:03.536" v="212" actId="20577"/>
          <ac:spMkLst>
            <pc:docMk/>
            <pc:sldMk cId="1811050951" sldId="333"/>
            <ac:spMk id="3" creationId="{3985E91B-CE26-754D-3A22-D928B06265D7}"/>
          </ac:spMkLst>
        </pc:spChg>
      </pc:sldChg>
      <pc:sldChg chg="modSp">
        <pc:chgData name="Dan Owusu" userId="S::200509765@student.georgianc.on.ca::07553b9a-c338-4843-88e1-2ea2b46bf430" providerId="AD" clId="Web-{8948EC6D-BBAE-A648-AFCD-D6235DA49498}" dt="2022-08-02T19:18:41.035" v="492" actId="20577"/>
        <pc:sldMkLst>
          <pc:docMk/>
          <pc:sldMk cId="3638422003" sldId="334"/>
        </pc:sldMkLst>
        <pc:spChg chg="mod">
          <ac:chgData name="Dan Owusu" userId="S::200509765@student.georgianc.on.ca::07553b9a-c338-4843-88e1-2ea2b46bf430" providerId="AD" clId="Web-{8948EC6D-BBAE-A648-AFCD-D6235DA49498}" dt="2022-08-02T19:18:41.035" v="492" actId="20577"/>
          <ac:spMkLst>
            <pc:docMk/>
            <pc:sldMk cId="3638422003" sldId="334"/>
            <ac:spMk id="3" creationId="{3985E91B-CE26-754D-3A22-D928B06265D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B8316C-0685-4570-A2FA-74A080947791}" type="datetimeFigureOut">
              <a:rPr lang="zh-CN" altLang="en-US" smtClean="0"/>
              <a:t>2022/8/8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17CA6D-3E4F-4836-9871-62F768D85E13}" type="slidenum">
              <a:rPr lang="zh-CN" altLang="en-US" smtClean="0"/>
              <a:t>‹#›</a:t>
            </a:fld>
            <a:endParaRPr lang="zh-CN" altLang="en-US"/>
          </a:p>
        </p:txBody>
      </p:sp>
    </p:spTree>
    <p:extLst>
      <p:ext uri="{BB962C8B-B14F-4D97-AF65-F5344CB8AC3E}">
        <p14:creationId xmlns:p14="http://schemas.microsoft.com/office/powerpoint/2010/main" val="1860713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aspnet/core/security/authentication/identity?view=aspnetcore-6.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spnet/core/security/authorization/secure-data?view=aspnetcore-6.0#rau"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dotnet/api/microsoft.aspnetcore.authorization.authorizationoptions.fallbackpolicy#microsoft-aspnetcore-authorization-authorizationoptions-fallbackpolicy"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docs.microsoft.com/en-us/dotnet/api/microsoft.aspnetcore.authorization.infrastructure.denyanonymousauthorizationrequirement" TargetMode="External"/><Relationship Id="rId4" Type="http://schemas.openxmlformats.org/officeDocument/2006/relationships/hyperlink" Target="https://docs.microsoft.com/en-us/dotnet/api/microsoft.aspnetcore.authorization.authorizationpolicybuilder.requireauthenticateduser"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spnet/core/security/app-secrets?view=aspnetcore-6.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dotnet/api/microsoft.aspnetcore.authorization.authorizationhandlercontext.succee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spnet/core/fundamentals/dependency-injection?view=aspnetcore-6.0"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docs.microsoft.com/en-us/aspnet/core/security/authentication/identity?view=aspnetcore-6.0" TargetMode="External"/><Relationship Id="rId4" Type="http://schemas.openxmlformats.org/officeDocument/2006/relationships/hyperlink" Target="https://docs.microsoft.com/en-us/dotnet/api/microsoft.extensions.dependencyinjection.servicecollectionserviceextensions.addscope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err="1"/>
              <a:t>OwnerID</a:t>
            </a:r>
            <a:r>
              <a:rPr lang="en-US" altLang="zh-CN" b="0" i="0">
                <a:solidFill>
                  <a:srgbClr val="171717"/>
                </a:solidFill>
                <a:effectLst/>
                <a:latin typeface="Segoe UI" panose="020B0502040204020203" pitchFamily="34" charset="0"/>
              </a:rPr>
              <a:t> is the user's ID from the </a:t>
            </a:r>
            <a:r>
              <a:rPr lang="en-US" altLang="zh-CN" err="1"/>
              <a:t>AspNetUser</a:t>
            </a:r>
            <a:r>
              <a:rPr lang="en-US" altLang="zh-CN" b="0" i="0">
                <a:solidFill>
                  <a:srgbClr val="171717"/>
                </a:solidFill>
                <a:effectLst/>
                <a:latin typeface="Segoe UI" panose="020B0502040204020203" pitchFamily="34" charset="0"/>
              </a:rPr>
              <a:t> table in the </a:t>
            </a:r>
            <a:r>
              <a:rPr lang="en-US" altLang="zh-CN" b="0" i="0" u="none" strike="noStrike">
                <a:effectLst/>
                <a:latin typeface="Segoe UI" panose="020B0502040204020203" pitchFamily="34" charset="0"/>
                <a:hlinkClick r:id="rId3"/>
              </a:rPr>
              <a:t>Identity</a:t>
            </a:r>
            <a:r>
              <a:rPr lang="en-US" altLang="zh-CN" b="0" i="0">
                <a:solidFill>
                  <a:srgbClr val="171717"/>
                </a:solidFill>
                <a:effectLst/>
                <a:latin typeface="Segoe UI" panose="020B0502040204020203" pitchFamily="34" charset="0"/>
              </a:rPr>
              <a:t> database. The </a:t>
            </a:r>
            <a:r>
              <a:rPr lang="en-US" altLang="zh-CN"/>
              <a:t>Status</a:t>
            </a:r>
            <a:r>
              <a:rPr lang="en-US" altLang="zh-CN" b="0" i="0">
                <a:solidFill>
                  <a:srgbClr val="171717"/>
                </a:solidFill>
                <a:effectLst/>
                <a:latin typeface="Segoe UI" panose="020B0502040204020203" pitchFamily="34" charset="0"/>
              </a:rPr>
              <a:t> field determines if a contact is viewable by general users.</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17</a:t>
            </a:fld>
            <a:endParaRPr lang="zh-CN" altLang="en-US"/>
          </a:p>
        </p:txBody>
      </p:sp>
    </p:spTree>
    <p:extLst>
      <p:ext uri="{BB962C8B-B14F-4D97-AF65-F5344CB8AC3E}">
        <p14:creationId xmlns:p14="http://schemas.microsoft.com/office/powerpoint/2010/main" val="2017003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rPr>
              <a:t>The base class puts the initialization code in one location</a:t>
            </a:r>
          </a:p>
          <a:p>
            <a:endParaRPr lang="en-US" altLang="zh-CN" b="0" i="0">
              <a:solidFill>
                <a:srgbClr val="171717"/>
              </a:solidFill>
              <a:effectLst/>
              <a:latin typeface="Segoe UI" panose="020B0502040204020203" pitchFamily="34" charset="0"/>
            </a:endParaRPr>
          </a:p>
          <a:p>
            <a:r>
              <a:rPr lang="en-US" altLang="zh-CN" b="0" i="0">
                <a:solidFill>
                  <a:srgbClr val="171717"/>
                </a:solidFill>
                <a:effectLst/>
                <a:latin typeface="Segoe UI" panose="020B0502040204020203" pitchFamily="34" charset="0"/>
              </a:rPr>
              <a:t>The code</a:t>
            </a:r>
          </a:p>
          <a:p>
            <a:pPr algn="l">
              <a:buFont typeface="Arial" panose="020B0604020202020204" pitchFamily="34" charset="0"/>
              <a:buChar char="•"/>
            </a:pPr>
            <a:r>
              <a:rPr lang="en-US" altLang="zh-CN" b="0" i="0">
                <a:solidFill>
                  <a:srgbClr val="171717"/>
                </a:solidFill>
                <a:effectLst/>
                <a:latin typeface="Segoe UI" panose="020B0502040204020203" pitchFamily="34" charset="0"/>
              </a:rPr>
              <a:t>Adds the </a:t>
            </a:r>
            <a:r>
              <a:rPr lang="en-US" altLang="zh-CN" b="0" i="0" err="1">
                <a:solidFill>
                  <a:srgbClr val="171717"/>
                </a:solidFill>
                <a:effectLst/>
                <a:latin typeface="Segoe UI" panose="020B0502040204020203" pitchFamily="34" charset="0"/>
              </a:rPr>
              <a:t>IAuthorizationService</a:t>
            </a:r>
            <a:r>
              <a:rPr lang="en-US" altLang="zh-CN" b="0" i="0">
                <a:solidFill>
                  <a:srgbClr val="171717"/>
                </a:solidFill>
                <a:effectLst/>
                <a:latin typeface="Segoe UI" panose="020B0502040204020203" pitchFamily="34" charset="0"/>
              </a:rPr>
              <a:t> service to access to the authorization handlers.</a:t>
            </a:r>
          </a:p>
          <a:p>
            <a:pPr algn="l">
              <a:buFont typeface="Arial" panose="020B0604020202020204" pitchFamily="34" charset="0"/>
              <a:buChar char="•"/>
            </a:pPr>
            <a:r>
              <a:rPr lang="en-US" altLang="zh-CN" b="0" i="0">
                <a:solidFill>
                  <a:srgbClr val="171717"/>
                </a:solidFill>
                <a:effectLst/>
                <a:latin typeface="Segoe UI" panose="020B0502040204020203" pitchFamily="34" charset="0"/>
              </a:rPr>
              <a:t>Adds the Identity </a:t>
            </a:r>
            <a:r>
              <a:rPr lang="en-US" altLang="zh-CN" b="0" i="0" err="1">
                <a:solidFill>
                  <a:srgbClr val="171717"/>
                </a:solidFill>
                <a:effectLst/>
                <a:latin typeface="Segoe UI" panose="020B0502040204020203" pitchFamily="34" charset="0"/>
              </a:rPr>
              <a:t>UserManager</a:t>
            </a:r>
            <a:r>
              <a:rPr lang="en-US" altLang="zh-CN" b="0" i="0">
                <a:solidFill>
                  <a:srgbClr val="171717"/>
                </a:solidFill>
                <a:effectLst/>
                <a:latin typeface="Segoe UI" panose="020B0502040204020203" pitchFamily="34" charset="0"/>
              </a:rPr>
              <a:t> service.</a:t>
            </a:r>
          </a:p>
          <a:p>
            <a:pPr algn="l">
              <a:buFont typeface="Arial" panose="020B0604020202020204" pitchFamily="34" charset="0"/>
              <a:buChar char="•"/>
            </a:pPr>
            <a:r>
              <a:rPr lang="en-US" altLang="zh-CN" b="0" i="0">
                <a:solidFill>
                  <a:srgbClr val="171717"/>
                </a:solidFill>
                <a:effectLst/>
                <a:latin typeface="Segoe UI" panose="020B0502040204020203" pitchFamily="34" charset="0"/>
              </a:rPr>
              <a:t>Add the </a:t>
            </a:r>
            <a:r>
              <a:rPr lang="en-US" altLang="zh-CN" b="0" i="0" err="1">
                <a:solidFill>
                  <a:srgbClr val="171717"/>
                </a:solidFill>
                <a:effectLst/>
                <a:latin typeface="Segoe UI" panose="020B0502040204020203" pitchFamily="34" charset="0"/>
              </a:rPr>
              <a:t>ApplicationDbContext</a:t>
            </a:r>
            <a:r>
              <a:rPr lang="en-US" altLang="zh-CN" b="0" i="0">
                <a:solidFill>
                  <a:srgbClr val="171717"/>
                </a:solidFill>
                <a:effectLst/>
                <a:latin typeface="Segoe UI" panose="020B0502040204020203" pitchFamily="34" charset="0"/>
              </a:rPr>
              <a:t>.</a:t>
            </a:r>
          </a:p>
          <a:p>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33</a:t>
            </a:fld>
            <a:endParaRPr lang="zh-CN" altLang="en-US"/>
          </a:p>
        </p:txBody>
      </p:sp>
    </p:spTree>
    <p:extLst>
      <p:ext uri="{BB962C8B-B14F-4D97-AF65-F5344CB8AC3E}">
        <p14:creationId xmlns:p14="http://schemas.microsoft.com/office/powerpoint/2010/main" val="50050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altLang="zh-CN" b="0" i="0">
                <a:solidFill>
                  <a:srgbClr val="171717"/>
                </a:solidFill>
                <a:effectLst/>
                <a:latin typeface="Segoe UI" panose="020B0502040204020203" pitchFamily="34" charset="0"/>
              </a:rPr>
              <a:t>Constructor to use the </a:t>
            </a:r>
            <a:r>
              <a:rPr lang="en-US" altLang="zh-CN" b="0" i="0" err="1">
                <a:solidFill>
                  <a:srgbClr val="171717"/>
                </a:solidFill>
                <a:effectLst/>
                <a:latin typeface="Segoe UI" panose="020B0502040204020203" pitchFamily="34" charset="0"/>
              </a:rPr>
              <a:t>DI_BasePageModel</a:t>
            </a:r>
            <a:r>
              <a:rPr lang="en-US" altLang="zh-CN" b="0" i="0">
                <a:solidFill>
                  <a:srgbClr val="171717"/>
                </a:solidFill>
                <a:effectLst/>
                <a:latin typeface="Segoe UI" panose="020B0502040204020203" pitchFamily="34" charset="0"/>
              </a:rPr>
              <a:t> base class.</a:t>
            </a:r>
          </a:p>
          <a:p>
            <a:pPr algn="l">
              <a:buFont typeface="Arial" panose="020B0604020202020204" pitchFamily="34" charset="0"/>
              <a:buChar char="•"/>
            </a:pPr>
            <a:r>
              <a:rPr lang="en-US" altLang="zh-CN" b="0" i="0" err="1">
                <a:solidFill>
                  <a:srgbClr val="171717"/>
                </a:solidFill>
                <a:effectLst/>
                <a:latin typeface="Segoe UI" panose="020B0502040204020203" pitchFamily="34" charset="0"/>
              </a:rPr>
              <a:t>OnPostAsync</a:t>
            </a:r>
            <a:r>
              <a:rPr lang="en-US" altLang="zh-CN" b="0" i="0">
                <a:solidFill>
                  <a:srgbClr val="171717"/>
                </a:solidFill>
                <a:effectLst/>
                <a:latin typeface="Segoe UI" panose="020B0502040204020203" pitchFamily="34" charset="0"/>
              </a:rPr>
              <a:t> method to:</a:t>
            </a:r>
          </a:p>
          <a:p>
            <a:pPr marL="742950" lvl="1" indent="-285750" algn="l">
              <a:buFont typeface="Arial" panose="020B0604020202020204" pitchFamily="34" charset="0"/>
              <a:buChar char="•"/>
            </a:pPr>
            <a:r>
              <a:rPr lang="en-US" altLang="zh-CN" b="0" i="0">
                <a:solidFill>
                  <a:srgbClr val="171717"/>
                </a:solidFill>
                <a:effectLst/>
                <a:latin typeface="Segoe UI" panose="020B0502040204020203" pitchFamily="34" charset="0"/>
              </a:rPr>
              <a:t>Add the user ID to the Contact model.</a:t>
            </a:r>
          </a:p>
          <a:p>
            <a:pPr marL="742950" lvl="1" indent="-285750" algn="l">
              <a:buFont typeface="Arial" panose="020B0604020202020204" pitchFamily="34" charset="0"/>
              <a:buChar char="•"/>
            </a:pPr>
            <a:r>
              <a:rPr lang="en-US" altLang="zh-CN" b="0" i="0">
                <a:solidFill>
                  <a:srgbClr val="171717"/>
                </a:solidFill>
                <a:effectLst/>
                <a:latin typeface="Segoe UI" panose="020B0502040204020203" pitchFamily="34" charset="0"/>
              </a:rPr>
              <a:t>Call the authorization handler to verify the user has permission to create contacts.</a:t>
            </a:r>
          </a:p>
          <a:p>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34</a:t>
            </a:fld>
            <a:endParaRPr lang="zh-CN" altLang="en-US"/>
          </a:p>
        </p:txBody>
      </p:sp>
    </p:spTree>
    <p:extLst>
      <p:ext uri="{BB962C8B-B14F-4D97-AF65-F5344CB8AC3E}">
        <p14:creationId xmlns:p14="http://schemas.microsoft.com/office/powerpoint/2010/main" val="2076635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rPr>
              <a:t>Update the </a:t>
            </a:r>
            <a:r>
              <a:rPr lang="en-US" altLang="zh-CN" err="1"/>
              <a:t>OnGetAsync</a:t>
            </a:r>
            <a:r>
              <a:rPr lang="en-US" altLang="zh-CN" b="0" i="0">
                <a:solidFill>
                  <a:srgbClr val="171717"/>
                </a:solidFill>
                <a:effectLst/>
                <a:latin typeface="Segoe UI" panose="020B0502040204020203" pitchFamily="34" charset="0"/>
              </a:rPr>
              <a:t> method so only approved contacts are shown to general users</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35</a:t>
            </a:fld>
            <a:endParaRPr lang="zh-CN" altLang="en-US"/>
          </a:p>
        </p:txBody>
      </p:sp>
    </p:spTree>
    <p:extLst>
      <p:ext uri="{BB962C8B-B14F-4D97-AF65-F5344CB8AC3E}">
        <p14:creationId xmlns:p14="http://schemas.microsoft.com/office/powerpoint/2010/main" val="71557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rPr>
              <a:t>We Added an authorization handler to verify the user owns the contact. </a:t>
            </a:r>
          </a:p>
          <a:p>
            <a:r>
              <a:rPr lang="en-US" altLang="zh-CN" b="0" i="0">
                <a:solidFill>
                  <a:srgbClr val="171717"/>
                </a:solidFill>
                <a:effectLst/>
                <a:latin typeface="Segoe UI" panose="020B0502040204020203" pitchFamily="34" charset="0"/>
              </a:rPr>
              <a:t>Because resource authorization is being validated, the </a:t>
            </a:r>
            <a:r>
              <a:rPr lang="en-US" altLang="zh-CN"/>
              <a:t>[Authorize]</a:t>
            </a:r>
            <a:r>
              <a:rPr lang="en-US" altLang="zh-CN" b="0" i="0">
                <a:solidFill>
                  <a:srgbClr val="171717"/>
                </a:solidFill>
                <a:effectLst/>
                <a:latin typeface="Segoe UI" panose="020B0502040204020203" pitchFamily="34" charset="0"/>
              </a:rPr>
              <a:t> attribute is not enough. The app doesn't have access to the resource when attributes are evaluated. Resource-based authorization must be imperative. Checks must be performed once the app has access to the resource, either by loading it in the page model or by loading it within the handler itself. </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36</a:t>
            </a:fld>
            <a:endParaRPr lang="zh-CN" altLang="en-US"/>
          </a:p>
        </p:txBody>
      </p:sp>
    </p:spTree>
    <p:extLst>
      <p:ext uri="{BB962C8B-B14F-4D97-AF65-F5344CB8AC3E}">
        <p14:creationId xmlns:p14="http://schemas.microsoft.com/office/powerpoint/2010/main" val="562426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0" i="0">
                <a:solidFill>
                  <a:srgbClr val="171717"/>
                </a:solidFill>
                <a:effectLst/>
                <a:latin typeface="Segoe UI" panose="020B0502040204020203" pitchFamily="34" charset="0"/>
              </a:rPr>
              <a:t>Update the delete page model to use the authorization handler to verify the user has delete permission on the contact.</a:t>
            </a:r>
          </a:p>
          <a:p>
            <a:br>
              <a:rPr lang="en-US" altLang="zh-CN" b="0" i="0">
                <a:solidFill>
                  <a:srgbClr val="171717"/>
                </a:solidFill>
                <a:effectLst/>
                <a:latin typeface="Segoe UI" panose="020B0502040204020203" pitchFamily="34" charset="0"/>
              </a:rPr>
            </a:b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37</a:t>
            </a:fld>
            <a:endParaRPr lang="zh-CN" altLang="en-US"/>
          </a:p>
        </p:txBody>
      </p:sp>
    </p:spTree>
    <p:extLst>
      <p:ext uri="{BB962C8B-B14F-4D97-AF65-F5344CB8AC3E}">
        <p14:creationId xmlns:p14="http://schemas.microsoft.com/office/powerpoint/2010/main" val="156947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rPr>
              <a:t>This app sets the default policy to </a:t>
            </a:r>
            <a:r>
              <a:rPr lang="en-US" altLang="zh-CN" b="0" i="0" u="none" strike="noStrike">
                <a:effectLst/>
                <a:latin typeface="Segoe UI" panose="020B0502040204020203" pitchFamily="34" charset="0"/>
                <a:hlinkClick r:id="rId3"/>
              </a:rPr>
              <a:t>require authenticated users</a:t>
            </a:r>
            <a:r>
              <a:rPr lang="en-US" altLang="zh-CN" b="0" i="0">
                <a:solidFill>
                  <a:srgbClr val="171717"/>
                </a:solidFill>
                <a:effectLst/>
                <a:latin typeface="Segoe UI" panose="020B0502040204020203" pitchFamily="34" charset="0"/>
              </a:rPr>
              <a:t>. The following code allows anonymous users. Anonymous users are allowed to show the differences between Challenge vs Forbid</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43</a:t>
            </a:fld>
            <a:endParaRPr lang="zh-CN" altLang="en-US"/>
          </a:p>
        </p:txBody>
      </p:sp>
    </p:spTree>
    <p:extLst>
      <p:ext uri="{BB962C8B-B14F-4D97-AF65-F5344CB8AC3E}">
        <p14:creationId xmlns:p14="http://schemas.microsoft.com/office/powerpoint/2010/main" val="998723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a:t>Source: https://</a:t>
            </a:r>
            <a:r>
              <a:rPr lang="en-CA" altLang="zh-CN" err="1"/>
              <a:t>www.techtarget.com</a:t>
            </a:r>
            <a:r>
              <a:rPr lang="en-CA" altLang="zh-CN"/>
              <a:t>/</a:t>
            </a:r>
            <a:r>
              <a:rPr lang="en-CA" altLang="zh-CN" err="1"/>
              <a:t>searchnetworking</a:t>
            </a:r>
            <a:r>
              <a:rPr lang="en-CA" altLang="zh-CN"/>
              <a:t>/definition/protocol</a:t>
            </a:r>
          </a:p>
          <a:p>
            <a:endParaRPr lang="en-CA" altLang="zh-CN"/>
          </a:p>
          <a:p>
            <a:r>
              <a:rPr lang="en-US" sz="1200" kern="1200">
                <a:solidFill>
                  <a:schemeClr val="tx1"/>
                </a:solidFill>
                <a:effectLst/>
                <a:latin typeface="+mn-lt"/>
                <a:ea typeface="+mn-ea"/>
                <a:cs typeface="+mn-cs"/>
              </a:rPr>
              <a:t>How can we transfer personal data securely within a company’s network?</a:t>
            </a:r>
            <a:endParaRPr lang="en-CA" sz="1200" kern="1200">
              <a:solidFill>
                <a:schemeClr val="tx1"/>
              </a:solidFill>
              <a:effectLst/>
              <a:latin typeface="+mn-lt"/>
              <a:ea typeface="+mn-ea"/>
              <a:cs typeface="+mn-cs"/>
            </a:endParaRPr>
          </a:p>
          <a:p>
            <a:r>
              <a:rPr lang="en-CA" sz="1200" b="1" kern="1200">
                <a:solidFill>
                  <a:schemeClr val="tx1"/>
                </a:solidFill>
                <a:effectLst/>
                <a:latin typeface="+mn-lt"/>
                <a:ea typeface="+mn-ea"/>
                <a:cs typeface="+mn-cs"/>
              </a:rPr>
              <a:t>We can use Network Protocols to do so.</a:t>
            </a:r>
            <a:endParaRPr lang="en-CA"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It is an established set of rules that determine how data is transmitted between different devices in the same network</a:t>
            </a:r>
            <a:endParaRPr lang="en-CA"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It dictates how to format, transmit and receive data so that computer network devices -- from servers and routers to endpoints -- can communicate, regardless of the differences in their underlying infrastructures, designs or standards</a:t>
            </a:r>
            <a:endParaRPr lang="en-CA"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47</a:t>
            </a:fld>
            <a:endParaRPr lang="zh-CN" altLang="en-US"/>
          </a:p>
        </p:txBody>
      </p:sp>
    </p:spTree>
    <p:extLst>
      <p:ext uri="{BB962C8B-B14F-4D97-AF65-F5344CB8AC3E}">
        <p14:creationId xmlns:p14="http://schemas.microsoft.com/office/powerpoint/2010/main" val="1192015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a:t>Source</a:t>
            </a:r>
          </a:p>
          <a:p>
            <a:r>
              <a:rPr lang="en-CA" altLang="zh-CN"/>
              <a:t>https://</a:t>
            </a:r>
            <a:r>
              <a:rPr lang="en-CA" altLang="zh-CN" err="1"/>
              <a:t>www.ssh.com</a:t>
            </a:r>
            <a:r>
              <a:rPr lang="en-CA" altLang="zh-CN"/>
              <a:t>/academy/</a:t>
            </a:r>
            <a:r>
              <a:rPr lang="en-CA" altLang="zh-CN" err="1"/>
              <a:t>ssh</a:t>
            </a:r>
            <a:r>
              <a:rPr lang="en-CA" altLang="zh-CN"/>
              <a:t>/sftp</a:t>
            </a:r>
          </a:p>
          <a:p>
            <a:endParaRPr lang="en-CA" altLang="zh-CN"/>
          </a:p>
          <a:p>
            <a:r>
              <a:rPr lang="en-US" sz="1200" kern="1200">
                <a:solidFill>
                  <a:schemeClr val="tx1"/>
                </a:solidFill>
                <a:effectLst/>
                <a:latin typeface="+mn-lt"/>
                <a:ea typeface="+mn-ea"/>
                <a:cs typeface="+mn-cs"/>
              </a:rPr>
              <a:t>What security protocol is best for transferring personal files?</a:t>
            </a:r>
            <a:endParaRPr lang="en-CA" sz="1200" kern="1200">
              <a:solidFill>
                <a:schemeClr val="tx1"/>
              </a:solidFill>
              <a:effectLst/>
              <a:latin typeface="+mn-lt"/>
              <a:ea typeface="+mn-ea"/>
              <a:cs typeface="+mn-cs"/>
            </a:endParaRPr>
          </a:p>
          <a:p>
            <a:r>
              <a:rPr lang="en-CA" sz="1200" b="1" kern="1200">
                <a:solidFill>
                  <a:schemeClr val="tx1"/>
                </a:solidFill>
                <a:effectLst/>
                <a:latin typeface="+mn-lt"/>
                <a:ea typeface="+mn-ea"/>
                <a:cs typeface="+mn-cs"/>
              </a:rPr>
              <a:t>Secure File Transfer Protocol should be the most suitable one because</a:t>
            </a:r>
            <a:endParaRPr lang="en-CA"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It is built on Secure Shell cryptography to encrypt data being transferred</a:t>
            </a:r>
            <a:endParaRPr lang="en-CA"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It supports the full security and authentication functionality of SSH</a:t>
            </a:r>
            <a:endParaRPr lang="en-CA"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It supports the use of key pairs as well as host-based authentication, making SFTP useful for sensitive data such as personally information</a:t>
            </a:r>
            <a:endParaRPr lang="en-CA"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SFTP also protects against password sniffing and man-in-the-middle attacks. It protects the integrity of the data using encryption and cryptographic hash functions, and authenticates both the server and the user.</a:t>
            </a:r>
            <a:endParaRPr lang="en-CA"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48</a:t>
            </a:fld>
            <a:endParaRPr lang="zh-CN" altLang="en-US"/>
          </a:p>
        </p:txBody>
      </p:sp>
    </p:spTree>
    <p:extLst>
      <p:ext uri="{BB962C8B-B14F-4D97-AF65-F5344CB8AC3E}">
        <p14:creationId xmlns:p14="http://schemas.microsoft.com/office/powerpoint/2010/main" val="1573531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Can we encode and encrypt images?</a:t>
            </a:r>
            <a:endParaRPr lang="en-CA" sz="1200" kern="1200">
              <a:solidFill>
                <a:schemeClr val="tx1"/>
              </a:solidFill>
              <a:effectLst/>
              <a:latin typeface="+mn-lt"/>
              <a:ea typeface="+mn-ea"/>
              <a:cs typeface="+mn-cs"/>
            </a:endParaRPr>
          </a:p>
          <a:p>
            <a:pPr lvl="0"/>
            <a:r>
              <a:rPr lang="en-CA" sz="1200" kern="1200">
                <a:solidFill>
                  <a:schemeClr val="tx1"/>
                </a:solidFill>
                <a:effectLst/>
                <a:latin typeface="+mn-lt"/>
                <a:ea typeface="+mn-ea"/>
                <a:cs typeface="+mn-cs"/>
              </a:rPr>
              <a:t>Similar to how software </a:t>
            </a:r>
            <a:r>
              <a:rPr lang="en-US" sz="1200" kern="1200">
                <a:solidFill>
                  <a:schemeClr val="tx1"/>
                </a:solidFill>
                <a:effectLst/>
                <a:latin typeface="+mn-lt"/>
                <a:ea typeface="+mn-ea"/>
                <a:cs typeface="+mn-cs"/>
              </a:rPr>
              <a:t>e</a:t>
            </a:r>
            <a:r>
              <a:rPr lang="en-CA" sz="1200" kern="1200" err="1">
                <a:solidFill>
                  <a:schemeClr val="tx1"/>
                </a:solidFill>
                <a:effectLst/>
                <a:latin typeface="+mn-lt"/>
                <a:ea typeface="+mn-ea"/>
                <a:cs typeface="+mn-cs"/>
              </a:rPr>
              <a:t>ncrypts</a:t>
            </a:r>
            <a:r>
              <a:rPr lang="en-CA"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texts,</a:t>
            </a:r>
            <a:r>
              <a:rPr lang="en-CA" sz="1200" kern="1200">
                <a:solidFill>
                  <a:schemeClr val="tx1"/>
                </a:solidFill>
                <a:effectLst/>
                <a:latin typeface="+mn-lt"/>
                <a:ea typeface="+mn-ea"/>
                <a:cs typeface="+mn-cs"/>
              </a:rPr>
              <a:t> an image can also be </a:t>
            </a:r>
            <a:r>
              <a:rPr lang="en-US" sz="1200" kern="1200">
                <a:solidFill>
                  <a:schemeClr val="tx1"/>
                </a:solidFill>
                <a:effectLst/>
                <a:latin typeface="+mn-lt"/>
                <a:ea typeface="+mn-ea"/>
                <a:cs typeface="+mn-cs"/>
              </a:rPr>
              <a:t>e</a:t>
            </a:r>
            <a:r>
              <a:rPr lang="en-CA" sz="1200" kern="1200" err="1">
                <a:solidFill>
                  <a:schemeClr val="tx1"/>
                </a:solidFill>
                <a:effectLst/>
                <a:latin typeface="+mn-lt"/>
                <a:ea typeface="+mn-ea"/>
                <a:cs typeface="+mn-cs"/>
              </a:rPr>
              <a:t>ncrypted</a:t>
            </a:r>
            <a:r>
              <a:rPr lang="en-CA"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By running algorithm, the binary data that comprises an image can be encrypted, like how encrypted text</a:t>
            </a:r>
            <a:endParaRPr lang="en-CA" sz="1200" kern="1200">
              <a:solidFill>
                <a:schemeClr val="tx1"/>
              </a:solidFill>
              <a:effectLst/>
              <a:latin typeface="+mn-lt"/>
              <a:ea typeface="+mn-ea"/>
              <a:cs typeface="+mn-cs"/>
            </a:endParaRPr>
          </a:p>
          <a:p>
            <a:pPr lvl="0"/>
            <a:r>
              <a:rPr lang="en-CA" sz="1200" kern="1200">
                <a:solidFill>
                  <a:schemeClr val="tx1"/>
                </a:solidFill>
                <a:effectLst/>
                <a:latin typeface="+mn-lt"/>
                <a:ea typeface="+mn-ea"/>
                <a:cs typeface="+mn-cs"/>
              </a:rPr>
              <a:t>For example:</a:t>
            </a:r>
          </a:p>
          <a:p>
            <a:pPr lvl="1"/>
            <a:r>
              <a:rPr lang="en-US" sz="1200" kern="1200">
                <a:solidFill>
                  <a:schemeClr val="tx1"/>
                </a:solidFill>
                <a:effectLst/>
                <a:latin typeface="+mn-lt"/>
                <a:ea typeface="+mn-ea"/>
                <a:cs typeface="+mn-cs"/>
              </a:rPr>
              <a:t>Image -&gt; Encrypt -&gt; B64Encode -&gt; </a:t>
            </a:r>
            <a:r>
              <a:rPr lang="en-US" sz="1200" kern="1200" err="1">
                <a:solidFill>
                  <a:schemeClr val="tx1"/>
                </a:solidFill>
                <a:effectLst/>
                <a:latin typeface="+mn-lt"/>
                <a:ea typeface="+mn-ea"/>
                <a:cs typeface="+mn-cs"/>
              </a:rPr>
              <a:t>SaveFile</a:t>
            </a:r>
            <a:endParaRPr lang="en-CA" sz="1200" kern="1200">
              <a:solidFill>
                <a:schemeClr val="tx1"/>
              </a:solidFill>
              <a:effectLst/>
              <a:latin typeface="+mn-lt"/>
              <a:ea typeface="+mn-ea"/>
              <a:cs typeface="+mn-cs"/>
            </a:endParaRPr>
          </a:p>
          <a:p>
            <a:pPr lvl="1"/>
            <a:r>
              <a:rPr lang="en-US" sz="1200" kern="1200" err="1">
                <a:solidFill>
                  <a:schemeClr val="tx1"/>
                </a:solidFill>
                <a:effectLst/>
                <a:latin typeface="+mn-lt"/>
                <a:ea typeface="+mn-ea"/>
                <a:cs typeface="+mn-cs"/>
              </a:rPr>
              <a:t>ReadFile</a:t>
            </a:r>
            <a:r>
              <a:rPr lang="en-US" sz="1200" kern="1200">
                <a:solidFill>
                  <a:schemeClr val="tx1"/>
                </a:solidFill>
                <a:effectLst/>
                <a:latin typeface="+mn-lt"/>
                <a:ea typeface="+mn-ea"/>
                <a:cs typeface="+mn-cs"/>
              </a:rPr>
              <a:t> -&gt; B64Decode -&gt; Decrypt -&gt; Image</a:t>
            </a:r>
            <a:endParaRPr lang="en-CA"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49</a:t>
            </a:fld>
            <a:endParaRPr lang="zh-CN" altLang="en-US"/>
          </a:p>
        </p:txBody>
      </p:sp>
    </p:spTree>
    <p:extLst>
      <p:ext uri="{BB962C8B-B14F-4D97-AF65-F5344CB8AC3E}">
        <p14:creationId xmlns:p14="http://schemas.microsoft.com/office/powerpoint/2010/main" val="1854270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05435"/>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There are four layers of secure API architecture</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information </a:t>
            </a:r>
            <a:r>
              <a:rPr lang="en-US" altLang="zh-CN"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Mangement</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layer manages the database systems and all data storage systems.</a:t>
            </a:r>
            <a:endParaRPr lang="zh-CN" altLang="en-US"/>
          </a:p>
          <a:p>
            <a:pPr indent="-305435"/>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 application layer is where the applications run live.</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It</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describes the structure, behavior, and interaction of the applications of the enterprise.</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The Integration layer consists of adapters such as the enterprise service BUS (ESB), publish channels inserting, update and delete, and integration controls for evaluating purposes.</a:t>
            </a:r>
          </a:p>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The interaction layer is where clients' applications and services interact with organization applications and data.</a:t>
            </a:r>
            <a:endParaRPr lang="en-CA" altLang="zh-CN">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CA" altLang="zh-CN">
              <a:ln>
                <a:solidFill>
                  <a:prstClr val="black">
                    <a:lumMod val="75000"/>
                    <a:lumOff val="25000"/>
                    <a:alpha val="10000"/>
                  </a:prstClr>
                </a:solidFill>
              </a:ln>
              <a:effectLst>
                <a:outerShdw blurRad="9525" dist="25400" dir="14640000" algn="tl" rotWithShape="0">
                  <a:prstClr val="black">
                    <a:alpha val="30000"/>
                  </a:prstClr>
                </a:outerShdw>
              </a:effectLst>
            </a:endParaRPr>
          </a:p>
          <a:p>
            <a:pPr lvl="0"/>
            <a:r>
              <a:rPr lang="en-CA" sz="1200" kern="1200">
                <a:solidFill>
                  <a:schemeClr val="tx1"/>
                </a:solidFill>
                <a:effectLst/>
                <a:latin typeface="+mn-lt"/>
                <a:ea typeface="+mn-ea"/>
                <a:cs typeface="+mn-cs"/>
              </a:rPr>
              <a:t>We need authentication and authorization to secure the API</a:t>
            </a:r>
          </a:p>
          <a:p>
            <a:pPr lvl="0"/>
            <a:r>
              <a:rPr lang="en-CA" sz="1200" kern="1200">
                <a:solidFill>
                  <a:schemeClr val="tx1"/>
                </a:solidFill>
                <a:effectLst/>
                <a:latin typeface="+mn-lt"/>
                <a:ea typeface="+mn-ea"/>
                <a:cs typeface="+mn-cs"/>
              </a:rPr>
              <a:t>We use authorization in combination with authentication to secure access to content on your server. </a:t>
            </a:r>
          </a:p>
          <a:p>
            <a:pPr lvl="0"/>
            <a:r>
              <a:rPr lang="en-CA" sz="1200" kern="1200">
                <a:solidFill>
                  <a:schemeClr val="tx1"/>
                </a:solidFill>
                <a:effectLst/>
                <a:latin typeface="+mn-lt"/>
                <a:ea typeface="+mn-ea"/>
                <a:cs typeface="+mn-cs"/>
              </a:rPr>
              <a:t>Authentication confirms the identity of a user, while authorization determines what resources users can or cannot access. </a:t>
            </a:r>
          </a:p>
          <a:p>
            <a:pPr lvl="0"/>
            <a:r>
              <a:rPr lang="en-CA" sz="1200" kern="1200">
                <a:solidFill>
                  <a:schemeClr val="tx1"/>
                </a:solidFill>
                <a:effectLst/>
                <a:latin typeface="+mn-lt"/>
                <a:ea typeface="+mn-ea"/>
                <a:cs typeface="+mn-cs"/>
              </a:rPr>
              <a:t>Token-based security is commonly used in today’s security architecture. </a:t>
            </a:r>
          </a:p>
          <a:p>
            <a:pPr lvl="0"/>
            <a:r>
              <a:rPr lang="en-CA" sz="1200" kern="1200">
                <a:solidFill>
                  <a:schemeClr val="tx1"/>
                </a:solidFill>
                <a:effectLst/>
                <a:latin typeface="+mn-lt"/>
                <a:ea typeface="+mn-ea"/>
                <a:cs typeface="+mn-cs"/>
              </a:rPr>
              <a:t>OAuth Authentication is an open standard for token-based authentication and authorization on the Internet.</a:t>
            </a:r>
          </a:p>
          <a:p>
            <a:pPr lvl="0"/>
            <a:r>
              <a:rPr lang="en-CA" sz="1200" kern="1200">
                <a:solidFill>
                  <a:schemeClr val="tx1"/>
                </a:solidFill>
                <a:effectLst/>
                <a:latin typeface="+mn-lt"/>
                <a:ea typeface="+mn-ea"/>
                <a:cs typeface="+mn-cs"/>
              </a:rPr>
              <a:t>JWT is a popular user authentication standard, used to securely exchange information online.</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50</a:t>
            </a:fld>
            <a:endParaRPr lang="zh-CN" altLang="en-US"/>
          </a:p>
        </p:txBody>
      </p:sp>
    </p:spTree>
    <p:extLst>
      <p:ext uri="{BB962C8B-B14F-4D97-AF65-F5344CB8AC3E}">
        <p14:creationId xmlns:p14="http://schemas.microsoft.com/office/powerpoint/2010/main" val="1980819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i="0">
              <a:solidFill>
                <a:srgbClr val="171717"/>
              </a:solidFill>
              <a:effectLst/>
              <a:latin typeface="Segoe UI" panose="020B0502040204020203" pitchFamily="34" charset="0"/>
            </a:endParaRPr>
          </a:p>
          <a:p>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18</a:t>
            </a:fld>
            <a:endParaRPr lang="zh-CN" altLang="en-US"/>
          </a:p>
        </p:txBody>
      </p:sp>
    </p:spTree>
    <p:extLst>
      <p:ext uri="{BB962C8B-B14F-4D97-AF65-F5344CB8AC3E}">
        <p14:creationId xmlns:p14="http://schemas.microsoft.com/office/powerpoint/2010/main" val="298227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Always use HTTPS</a:t>
            </a:r>
            <a:endParaRPr lang="en-US"/>
          </a:p>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D</a:t>
            </a:r>
            <a:r>
              <a:rPr lang="en-US" altLang="en-US">
                <a:ln>
                  <a:solidFill>
                    <a:prstClr val="black">
                      <a:lumMod val="75000"/>
                      <a:lumOff val="25000"/>
                      <a:alpha val="10000"/>
                    </a:prstClr>
                  </a:solidFill>
                </a:ln>
                <a:effectLst>
                  <a:outerShdw blurRad="9525" dist="25400" dir="14640000" algn="tl" rotWithShape="0">
                    <a:prstClr val="black">
                      <a:alpha val="30000"/>
                    </a:prstClr>
                  </a:outerShdw>
                </a:effectLst>
              </a:rPr>
              <a:t>o not</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rPr>
              <a:t>expose</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rPr>
              <a:t>information</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rPr>
              <a:t>on</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rPr>
              <a:t>URLs</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 such as API key</a:t>
            </a:r>
          </a:p>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Timestamp must be added to request</a:t>
            </a:r>
            <a:endParaRPr lang="en-US" altLang="zh-CN">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tLang="en-US"/>
              <a:t>U</a:t>
            </a:r>
            <a:r>
              <a:rPr lang="en-US" altLang="zh-CN"/>
              <a:t>s</a:t>
            </a:r>
            <a:r>
              <a:rPr lang="en-US" altLang="en-US"/>
              <a:t>e</a:t>
            </a:r>
            <a:r>
              <a:rPr lang="zh-CN" altLang="en-US"/>
              <a:t> </a:t>
            </a:r>
            <a:r>
              <a:rPr lang="en-US" altLang="zh-CN"/>
              <a:t>Parameter Validation</a:t>
            </a:r>
            <a:r>
              <a:rPr lang="zh-CN" altLang="en-US"/>
              <a:t> and reject requests immediately when it fails</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Use OAuth which allows third-party applications limited access</a:t>
            </a:r>
            <a:endParaRPr lang="en-CA" altLang="zh-CN">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CA" altLang="zh-CN">
              <a:ln>
                <a:solidFill>
                  <a:prstClr val="black">
                    <a:lumMod val="75000"/>
                    <a:lumOff val="25000"/>
                    <a:alpha val="10000"/>
                  </a:prstClr>
                </a:solidFill>
              </a:ln>
              <a:effectLst>
                <a:outerShdw blurRad="9525" dist="25400" dir="14640000" algn="tl" rotWithShape="0">
                  <a:prstClr val="black">
                    <a:alpha val="30000"/>
                  </a:prstClr>
                </a:outerShdw>
              </a:effectLst>
            </a:endParaRPr>
          </a:p>
          <a:p>
            <a:pPr lvl="0"/>
            <a:r>
              <a:rPr lang="en-CA" sz="1200" kern="1200">
                <a:solidFill>
                  <a:schemeClr val="tx1"/>
                </a:solidFill>
                <a:effectLst/>
                <a:latin typeface="+mn-lt"/>
                <a:ea typeface="+mn-ea"/>
                <a:cs typeface="+mn-cs"/>
              </a:rPr>
              <a:t>We would recommend OAuth. It is a delegated authorization framework for REST/APIs</a:t>
            </a:r>
          </a:p>
          <a:p>
            <a:pPr lvl="0"/>
            <a:r>
              <a:rPr lang="en-CA" sz="1200" kern="1200">
                <a:solidFill>
                  <a:schemeClr val="tx1"/>
                </a:solidFill>
                <a:effectLst/>
                <a:latin typeface="+mn-lt"/>
                <a:ea typeface="+mn-ea"/>
                <a:cs typeface="+mn-cs"/>
              </a:rPr>
              <a:t>It allows a user to grant a third-party web site or application access to the user's protected resources, without necessarily revealing their long-term credentials or even their identity</a:t>
            </a:r>
          </a:p>
          <a:p>
            <a:pPr lvl="0"/>
            <a:r>
              <a:rPr lang="en-CA" sz="1200" kern="1200">
                <a:solidFill>
                  <a:schemeClr val="tx1"/>
                </a:solidFill>
                <a:effectLst/>
                <a:latin typeface="+mn-lt"/>
                <a:ea typeface="+mn-ea"/>
                <a:cs typeface="+mn-cs"/>
              </a:rPr>
              <a:t>It means that it enables apps to obtain limited access to a user's data without giving away a user's password, giving it the ability to share data for users without having to release personal information</a:t>
            </a:r>
          </a:p>
          <a:p>
            <a:pPr indent="-305435"/>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51</a:t>
            </a:fld>
            <a:endParaRPr lang="zh-CN" altLang="en-US"/>
          </a:p>
        </p:txBody>
      </p:sp>
    </p:spTree>
    <p:extLst>
      <p:ext uri="{BB962C8B-B14F-4D97-AF65-F5344CB8AC3E}">
        <p14:creationId xmlns:p14="http://schemas.microsoft.com/office/powerpoint/2010/main" val="1142118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7465" indent="0">
              <a:buNone/>
            </a:pP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Cloud storage </a:t>
            </a:r>
          </a:p>
          <a:p>
            <a:pPr indent="-305435"/>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Cloud storage allows for backup</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Remotely update &amp; sync your files</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Files are easily shared and working remotely on the files are easier</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rPr>
              <a:t>Files stored on cloud storage are encrypted and stored for a lifetime</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53</a:t>
            </a:fld>
            <a:endParaRPr lang="zh-CN" altLang="en-US"/>
          </a:p>
        </p:txBody>
      </p:sp>
    </p:spTree>
    <p:extLst>
      <p:ext uri="{BB962C8B-B14F-4D97-AF65-F5344CB8AC3E}">
        <p14:creationId xmlns:p14="http://schemas.microsoft.com/office/powerpoint/2010/main" val="3087997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The ethical concerns of transmission of personal data is data privacy and and data protection.</a:t>
            </a:r>
          </a:p>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Inappropriate use of personal data </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Unauthorized access to private data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that</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is confidential treatment of personal information</a:t>
            </a:r>
            <a:endParaRPr lang="zh-CN" altLang="en-US"/>
          </a:p>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The accuracy of private data c</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ontent and the data subject's legal right to access and ownership</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endParaRPr 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54</a:t>
            </a:fld>
            <a:endParaRPr lang="zh-CN" altLang="en-US"/>
          </a:p>
        </p:txBody>
      </p:sp>
    </p:spTree>
    <p:extLst>
      <p:ext uri="{BB962C8B-B14F-4D97-AF65-F5344CB8AC3E}">
        <p14:creationId xmlns:p14="http://schemas.microsoft.com/office/powerpoint/2010/main" val="2557821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rPr>
              <a:t>The code is to set the </a:t>
            </a:r>
            <a:r>
              <a:rPr lang="en-US" altLang="zh-CN" b="0" i="0" u="none" strike="noStrike">
                <a:effectLst/>
                <a:latin typeface="Segoe UI" panose="020B0502040204020203" pitchFamily="34" charset="0"/>
                <a:hlinkClick r:id="rId3"/>
              </a:rPr>
              <a:t>fallback authorization policy</a:t>
            </a:r>
            <a:r>
              <a:rPr lang="en-US" altLang="zh-CN" b="0" i="0" u="none" strike="noStrike">
                <a:solidFill>
                  <a:srgbClr val="171717"/>
                </a:solidFill>
                <a:effectLst/>
                <a:latin typeface="Segoe UI" panose="020B0502040204020203" pitchFamily="34" charset="0"/>
              </a:rPr>
              <a:t> which</a:t>
            </a:r>
            <a:r>
              <a:rPr lang="en-US" altLang="zh-CN" b="0" i="0">
                <a:solidFill>
                  <a:srgbClr val="171717"/>
                </a:solidFill>
                <a:effectLst/>
                <a:latin typeface="Segoe UI" panose="020B0502040204020203" pitchFamily="34" charset="0"/>
              </a:rPr>
              <a:t> requires </a:t>
            </a:r>
            <a:r>
              <a:rPr lang="en-US" altLang="zh-CN" b="1" i="1">
                <a:solidFill>
                  <a:srgbClr val="171717"/>
                </a:solidFill>
                <a:effectLst/>
                <a:latin typeface="Segoe UI" panose="020B0502040204020203" pitchFamily="34" charset="0"/>
              </a:rPr>
              <a:t>all</a:t>
            </a:r>
            <a:r>
              <a:rPr lang="en-US" altLang="zh-CN" b="0" i="0">
                <a:solidFill>
                  <a:srgbClr val="171717"/>
                </a:solidFill>
                <a:effectLst/>
                <a:latin typeface="Segoe UI" panose="020B0502040204020203" pitchFamily="34" charset="0"/>
              </a:rPr>
              <a:t> users to be authenticated.</a:t>
            </a:r>
          </a:p>
          <a:p>
            <a:r>
              <a:rPr lang="en-US" altLang="zh-CN" b="0" i="0" u="none" strike="noStrike" err="1">
                <a:effectLst/>
                <a:latin typeface="Segoe UI" panose="020B0502040204020203" pitchFamily="34" charset="0"/>
                <a:hlinkClick r:id="rId4"/>
              </a:rPr>
              <a:t>RequireAuthenticatedUser</a:t>
            </a:r>
            <a:r>
              <a:rPr lang="en-US" altLang="zh-CN" b="0" i="0">
                <a:solidFill>
                  <a:srgbClr val="171717"/>
                </a:solidFill>
                <a:effectLst/>
                <a:latin typeface="Segoe UI" panose="020B0502040204020203" pitchFamily="34" charset="0"/>
              </a:rPr>
              <a:t> adds </a:t>
            </a:r>
            <a:r>
              <a:rPr lang="en-US" altLang="zh-CN" b="0" i="0" u="none" strike="noStrike" err="1">
                <a:effectLst/>
                <a:latin typeface="Segoe UI" panose="020B0502040204020203" pitchFamily="34" charset="0"/>
                <a:hlinkClick r:id="rId5"/>
              </a:rPr>
              <a:t>DenyAnonymousAuthorizationRequirement</a:t>
            </a:r>
            <a:r>
              <a:rPr lang="en-US" altLang="zh-CN" b="0" i="0">
                <a:solidFill>
                  <a:srgbClr val="171717"/>
                </a:solidFill>
                <a:effectLst/>
                <a:latin typeface="Segoe UI" panose="020B0502040204020203" pitchFamily="34" charset="0"/>
              </a:rPr>
              <a:t> to the current instance, which enforces that the current user is authenticated.</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19</a:t>
            </a:fld>
            <a:endParaRPr lang="zh-CN" altLang="en-US"/>
          </a:p>
        </p:txBody>
      </p:sp>
    </p:spTree>
    <p:extLst>
      <p:ext uri="{BB962C8B-B14F-4D97-AF65-F5344CB8AC3E}">
        <p14:creationId xmlns:p14="http://schemas.microsoft.com/office/powerpoint/2010/main" val="39323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rPr>
              <a:t>The </a:t>
            </a:r>
            <a:r>
              <a:rPr lang="en-US" altLang="zh-CN" err="1"/>
              <a:t>SeedData</a:t>
            </a:r>
            <a:r>
              <a:rPr lang="en-US" altLang="zh-CN" b="0" i="0">
                <a:solidFill>
                  <a:srgbClr val="171717"/>
                </a:solidFill>
                <a:effectLst/>
                <a:latin typeface="Segoe UI" panose="020B0502040204020203" pitchFamily="34" charset="0"/>
              </a:rPr>
              <a:t> class creates two accounts: administrator and manager. We used the </a:t>
            </a:r>
            <a:r>
              <a:rPr lang="en-US" altLang="zh-CN" b="0" i="0" u="none" strike="noStrike">
                <a:effectLst/>
                <a:latin typeface="Segoe UI" panose="020B0502040204020203" pitchFamily="34" charset="0"/>
                <a:hlinkClick r:id="rId3"/>
              </a:rPr>
              <a:t>Secret Manager tool</a:t>
            </a:r>
            <a:r>
              <a:rPr lang="en-US" altLang="zh-CN" b="0" i="0">
                <a:solidFill>
                  <a:srgbClr val="171717"/>
                </a:solidFill>
                <a:effectLst/>
                <a:latin typeface="Segoe UI" panose="020B0502040204020203" pitchFamily="34" charset="0"/>
              </a:rPr>
              <a:t> to set a password for these accounts.</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21</a:t>
            </a:fld>
            <a:endParaRPr lang="zh-CN" altLang="en-US"/>
          </a:p>
        </p:txBody>
      </p:sp>
    </p:spTree>
    <p:extLst>
      <p:ext uri="{BB962C8B-B14F-4D97-AF65-F5344CB8AC3E}">
        <p14:creationId xmlns:p14="http://schemas.microsoft.com/office/powerpoint/2010/main" val="2749304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a:t>To </a:t>
            </a:r>
            <a:r>
              <a:rPr lang="en-US" altLang="zh-CN" b="0" i="0">
                <a:solidFill>
                  <a:srgbClr val="171717"/>
                </a:solidFill>
                <a:effectLst/>
                <a:latin typeface="Segoe UI" panose="020B0502040204020203" pitchFamily="34" charset="0"/>
              </a:rPr>
              <a:t>verify that the user acting on a resource owns the resource.</a:t>
            </a:r>
          </a:p>
          <a:p>
            <a:pPr algn="l"/>
            <a:r>
              <a:rPr lang="en-US" altLang="zh-CN" b="0" i="0">
                <a:solidFill>
                  <a:srgbClr val="171717"/>
                </a:solidFill>
                <a:effectLst/>
                <a:latin typeface="Segoe UI" panose="020B0502040204020203" pitchFamily="34" charset="0"/>
              </a:rPr>
              <a:t>The </a:t>
            </a:r>
            <a:r>
              <a:rPr lang="en-US" altLang="zh-CN" b="0" i="0" err="1">
                <a:solidFill>
                  <a:srgbClr val="171717"/>
                </a:solidFill>
                <a:effectLst/>
                <a:latin typeface="Segoe UI" panose="020B0502040204020203" pitchFamily="34" charset="0"/>
              </a:rPr>
              <a:t>ContactIsOwnerAuthorizationHandler</a:t>
            </a:r>
            <a:r>
              <a:rPr lang="en-US" altLang="zh-CN" b="0" i="0">
                <a:solidFill>
                  <a:srgbClr val="171717"/>
                </a:solidFill>
                <a:effectLst/>
                <a:latin typeface="Segoe UI" panose="020B0502040204020203" pitchFamily="34" charset="0"/>
              </a:rPr>
              <a:t> calls </a:t>
            </a:r>
            <a:r>
              <a:rPr lang="en-US" altLang="zh-CN" b="0" i="0" u="none" strike="noStrike" err="1">
                <a:solidFill>
                  <a:srgbClr val="171717"/>
                </a:solidFill>
                <a:effectLst/>
                <a:latin typeface="Segoe UI" panose="020B0502040204020203" pitchFamily="34" charset="0"/>
                <a:hlinkClick r:id="rId3"/>
              </a:rPr>
              <a:t>context.Succeed</a:t>
            </a:r>
            <a:r>
              <a:rPr lang="en-US" altLang="zh-CN" b="0" i="0">
                <a:solidFill>
                  <a:srgbClr val="171717"/>
                </a:solidFill>
                <a:effectLst/>
                <a:latin typeface="Segoe UI" panose="020B0502040204020203" pitchFamily="34" charset="0"/>
              </a:rPr>
              <a:t> if the current authenticated user is the contact owner. Authorization handlers generally:</a:t>
            </a:r>
          </a:p>
          <a:p>
            <a:pPr algn="l">
              <a:buFont typeface="Arial" panose="020B0604020202020204" pitchFamily="34" charset="0"/>
              <a:buChar char="•"/>
            </a:pPr>
            <a:r>
              <a:rPr lang="en-US" altLang="zh-CN" b="0" i="0">
                <a:solidFill>
                  <a:srgbClr val="171717"/>
                </a:solidFill>
                <a:effectLst/>
                <a:latin typeface="Segoe UI" panose="020B0502040204020203" pitchFamily="34" charset="0"/>
              </a:rPr>
              <a:t>Call </a:t>
            </a:r>
            <a:r>
              <a:rPr lang="en-US" altLang="zh-CN" b="0" i="0" err="1">
                <a:solidFill>
                  <a:srgbClr val="171717"/>
                </a:solidFill>
                <a:effectLst/>
                <a:latin typeface="Segoe UI" panose="020B0502040204020203" pitchFamily="34" charset="0"/>
              </a:rPr>
              <a:t>context.Succeed</a:t>
            </a:r>
            <a:r>
              <a:rPr lang="en-US" altLang="zh-CN" b="0" i="0">
                <a:solidFill>
                  <a:srgbClr val="171717"/>
                </a:solidFill>
                <a:effectLst/>
                <a:latin typeface="Segoe UI" panose="020B0502040204020203" pitchFamily="34" charset="0"/>
              </a:rPr>
              <a:t> when the requirements are met.</a:t>
            </a:r>
          </a:p>
          <a:p>
            <a:pPr algn="l">
              <a:buFont typeface="Arial" panose="020B0604020202020204" pitchFamily="34" charset="0"/>
              <a:buChar char="•"/>
            </a:pPr>
            <a:r>
              <a:rPr lang="en-US" altLang="zh-CN" b="0" i="0">
                <a:solidFill>
                  <a:srgbClr val="171717"/>
                </a:solidFill>
                <a:effectLst/>
                <a:latin typeface="Segoe UI" panose="020B0502040204020203" pitchFamily="34" charset="0"/>
              </a:rPr>
              <a:t>Return </a:t>
            </a:r>
            <a:r>
              <a:rPr lang="en-US" altLang="zh-CN" b="0" i="0" err="1">
                <a:solidFill>
                  <a:srgbClr val="171717"/>
                </a:solidFill>
                <a:effectLst/>
                <a:latin typeface="Segoe UI" panose="020B0502040204020203" pitchFamily="34" charset="0"/>
              </a:rPr>
              <a:t>Task.CompletedTask</a:t>
            </a:r>
            <a:r>
              <a:rPr lang="en-US" altLang="zh-CN" b="0" i="0">
                <a:solidFill>
                  <a:srgbClr val="171717"/>
                </a:solidFill>
                <a:effectLst/>
                <a:latin typeface="Segoe UI" panose="020B0502040204020203" pitchFamily="34" charset="0"/>
              </a:rPr>
              <a:t> when requirements aren't met, it allows other authorization handlers to run</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27</a:t>
            </a:fld>
            <a:endParaRPr lang="zh-CN" altLang="en-US"/>
          </a:p>
        </p:txBody>
      </p:sp>
    </p:spTree>
    <p:extLst>
      <p:ext uri="{BB962C8B-B14F-4D97-AF65-F5344CB8AC3E}">
        <p14:creationId xmlns:p14="http://schemas.microsoft.com/office/powerpoint/2010/main" val="290383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rPr>
              <a:t>The </a:t>
            </a:r>
            <a:r>
              <a:rPr lang="en-US" altLang="zh-CN" err="1"/>
              <a:t>ContactManagerAuthorizationHandler</a:t>
            </a:r>
            <a:r>
              <a:rPr lang="en-US" altLang="zh-CN" b="0" i="0">
                <a:solidFill>
                  <a:srgbClr val="171717"/>
                </a:solidFill>
                <a:effectLst/>
                <a:latin typeface="Segoe UI" panose="020B0502040204020203" pitchFamily="34" charset="0"/>
              </a:rPr>
              <a:t> verifies the user acting on the resource is a manager. Only managers can approve or reject content changes</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28</a:t>
            </a:fld>
            <a:endParaRPr lang="zh-CN" altLang="en-US"/>
          </a:p>
        </p:txBody>
      </p:sp>
    </p:spTree>
    <p:extLst>
      <p:ext uri="{BB962C8B-B14F-4D97-AF65-F5344CB8AC3E}">
        <p14:creationId xmlns:p14="http://schemas.microsoft.com/office/powerpoint/2010/main" val="470295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rPr>
              <a:t>The </a:t>
            </a:r>
            <a:r>
              <a:rPr lang="en-US" altLang="zh-CN" err="1"/>
              <a:t>ContactAdministratorsAuthorizationHandler</a:t>
            </a:r>
            <a:r>
              <a:rPr lang="en-US" altLang="zh-CN" b="0" i="0">
                <a:solidFill>
                  <a:srgbClr val="171717"/>
                </a:solidFill>
                <a:effectLst/>
                <a:latin typeface="Segoe UI" panose="020B0502040204020203" pitchFamily="34" charset="0"/>
              </a:rPr>
              <a:t> verifies the user acting on the resource is an administrator. Administrator can do all operations.</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29</a:t>
            </a:fld>
            <a:endParaRPr lang="zh-CN" altLang="en-US"/>
          </a:p>
        </p:txBody>
      </p:sp>
    </p:spTree>
    <p:extLst>
      <p:ext uri="{BB962C8B-B14F-4D97-AF65-F5344CB8AC3E}">
        <p14:creationId xmlns:p14="http://schemas.microsoft.com/office/powerpoint/2010/main" val="210569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a:solidFill>
                  <a:srgbClr val="171717"/>
                </a:solidFill>
                <a:effectLst/>
                <a:latin typeface="Segoe UI" panose="020B0502040204020203" pitchFamily="34" charset="0"/>
              </a:rPr>
              <a:t>Services using Entity Framework Core must be registered for </a:t>
            </a:r>
            <a:r>
              <a:rPr lang="en-US" altLang="zh-CN" b="0" i="0" u="none" strike="noStrike">
                <a:effectLst/>
                <a:latin typeface="Segoe UI" panose="020B0502040204020203" pitchFamily="34" charset="0"/>
                <a:hlinkClick r:id="rId3"/>
              </a:rPr>
              <a:t>dependency injection</a:t>
            </a:r>
            <a:r>
              <a:rPr lang="en-US" altLang="zh-CN" b="0" i="0">
                <a:solidFill>
                  <a:srgbClr val="171717"/>
                </a:solidFill>
                <a:effectLst/>
                <a:latin typeface="Segoe UI" panose="020B0502040204020203" pitchFamily="34" charset="0"/>
              </a:rPr>
              <a:t> using </a:t>
            </a:r>
            <a:r>
              <a:rPr lang="en-US" altLang="zh-CN" b="0" i="0" u="none" strike="noStrike" err="1">
                <a:effectLst/>
                <a:latin typeface="Segoe UI" panose="020B0502040204020203" pitchFamily="34" charset="0"/>
                <a:hlinkClick r:id="rId4"/>
              </a:rPr>
              <a:t>AddScoped</a:t>
            </a:r>
            <a:r>
              <a:rPr lang="en-US" altLang="zh-CN" b="0" i="0">
                <a:solidFill>
                  <a:srgbClr val="171717"/>
                </a:solidFill>
                <a:effectLst/>
                <a:latin typeface="Segoe UI" panose="020B0502040204020203" pitchFamily="34" charset="0"/>
              </a:rPr>
              <a:t>. The </a:t>
            </a:r>
            <a:r>
              <a:rPr lang="en-US" altLang="zh-CN" err="1"/>
              <a:t>ContactIsOwnerAuthorizationHandler</a:t>
            </a:r>
            <a:r>
              <a:rPr lang="en-US" altLang="zh-CN" b="0" i="0">
                <a:solidFill>
                  <a:srgbClr val="171717"/>
                </a:solidFill>
                <a:effectLst/>
                <a:latin typeface="Segoe UI" panose="020B0502040204020203" pitchFamily="34" charset="0"/>
              </a:rPr>
              <a:t> uses ASP.NET Core </a:t>
            </a:r>
            <a:r>
              <a:rPr lang="en-US" altLang="zh-CN" b="0" i="0" u="none" strike="noStrike">
                <a:effectLst/>
                <a:latin typeface="Segoe UI" panose="020B0502040204020203" pitchFamily="34" charset="0"/>
                <a:hlinkClick r:id="rId5"/>
              </a:rPr>
              <a:t>Identity</a:t>
            </a:r>
            <a:r>
              <a:rPr lang="en-US" altLang="zh-CN" b="0" i="0">
                <a:solidFill>
                  <a:srgbClr val="171717"/>
                </a:solidFill>
                <a:effectLst/>
                <a:latin typeface="Segoe UI" panose="020B0502040204020203" pitchFamily="34" charset="0"/>
              </a:rPr>
              <a:t>, which is built on Entity Framework Core. Register the handlers with the service collection so they're available to the </a:t>
            </a:r>
            <a:r>
              <a:rPr lang="en-US" altLang="zh-CN" err="1"/>
              <a:t>ContactsController</a:t>
            </a:r>
            <a:r>
              <a:rPr lang="en-US" altLang="zh-CN" b="0" i="0">
                <a:solidFill>
                  <a:srgbClr val="171717"/>
                </a:solidFill>
                <a:effectLst/>
                <a:latin typeface="Segoe UI" panose="020B0502040204020203" pitchFamily="34" charset="0"/>
              </a:rPr>
              <a:t> through </a:t>
            </a:r>
            <a:r>
              <a:rPr lang="en-US" altLang="zh-CN" b="0" i="0" u="none" strike="noStrike">
                <a:effectLst/>
                <a:latin typeface="Segoe UI" panose="020B0502040204020203" pitchFamily="34" charset="0"/>
                <a:hlinkClick r:id="rId3"/>
              </a:rPr>
              <a:t>dependency injection</a:t>
            </a:r>
            <a:r>
              <a:rPr lang="en-US" altLang="zh-CN" b="0" i="0">
                <a:solidFill>
                  <a:srgbClr val="171717"/>
                </a:solidFill>
                <a:effectLst/>
                <a:latin typeface="Segoe UI" panose="020B0502040204020203" pitchFamily="34" charset="0"/>
              </a:rPr>
              <a:t>.</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30</a:t>
            </a:fld>
            <a:endParaRPr lang="zh-CN" altLang="en-US"/>
          </a:p>
        </p:txBody>
      </p:sp>
    </p:spTree>
    <p:extLst>
      <p:ext uri="{BB962C8B-B14F-4D97-AF65-F5344CB8AC3E}">
        <p14:creationId xmlns:p14="http://schemas.microsoft.com/office/powerpoint/2010/main" val="4157773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This class contains the requirements the app supports</a:t>
            </a:r>
            <a:endParaRPr lang="zh-CN" altLang="en-US"/>
          </a:p>
        </p:txBody>
      </p:sp>
      <p:sp>
        <p:nvSpPr>
          <p:cNvPr id="4" name="Slide Number Placeholder 3"/>
          <p:cNvSpPr>
            <a:spLocks noGrp="1"/>
          </p:cNvSpPr>
          <p:nvPr>
            <p:ph type="sldNum" sz="quarter" idx="5"/>
          </p:nvPr>
        </p:nvSpPr>
        <p:spPr/>
        <p:txBody>
          <a:bodyPr/>
          <a:lstStyle/>
          <a:p>
            <a:fld id="{6B17CA6D-3E4F-4836-9871-62F768D85E13}" type="slidenum">
              <a:rPr lang="zh-CN" altLang="en-US" smtClean="0"/>
              <a:t>32</a:t>
            </a:fld>
            <a:endParaRPr lang="zh-CN" altLang="en-US"/>
          </a:p>
        </p:txBody>
      </p:sp>
    </p:spTree>
    <p:extLst>
      <p:ext uri="{BB962C8B-B14F-4D97-AF65-F5344CB8AC3E}">
        <p14:creationId xmlns:p14="http://schemas.microsoft.com/office/powerpoint/2010/main" val="15382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ltLang="zh-CN"/>
              <a:t>Click to edit Master title style</a:t>
            </a:r>
            <a:endParaRPr lang="en-US"/>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a:p>
        </p:txBody>
      </p:sp>
      <p:sp>
        <p:nvSpPr>
          <p:cNvPr id="4" name="Date Placeholder 3"/>
          <p:cNvSpPr>
            <a:spLocks noGrp="1"/>
          </p:cNvSpPr>
          <p:nvPr>
            <p:ph type="dt" sz="half" idx="10"/>
          </p:nvPr>
        </p:nvSpPr>
        <p:spPr/>
        <p:txBody>
          <a:bodyPr/>
          <a:lstStyle/>
          <a:p>
            <a:fld id="{88D38747-4367-4BD2-8D51-C97E202738E2}" type="datetime1">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ltLang="zh-CN"/>
              <a:t>Click to edit Master title style</a:t>
            </a:r>
            <a:endParaRPr lang="en-US"/>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ltLang="zh-CN"/>
              <a:t>Click to edit Master title style</a:t>
            </a:r>
            <a:endParaRPr lang="en-US"/>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ltLang="zh-CN"/>
              <a:t>Click to edit Master title style</a:t>
            </a:r>
            <a:endParaRPr lang="en-US"/>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ltLang="zh-CN"/>
              <a:t>Click to edit Master title style</a:t>
            </a:r>
            <a:endParaRPr lang="en-US"/>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ltLang="zh-CN"/>
              <a:t>Click to edit Master title style</a:t>
            </a:r>
            <a:endParaRPr lang="en-US"/>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ltLang="zh-CN"/>
              <a:t>Click to edit Master title style</a:t>
            </a:r>
            <a:endParaRPr lang="en-US"/>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217E833E-1B6D-415F-AD29-75AE8C43BD0D}" type="datetime1">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ltLang="zh-CN"/>
              <a:t>Click to edit Master title style</a:t>
            </a:r>
            <a:endParaRPr lang="en-US"/>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8452596F-08A7-4B70-989A-F2B1CF31E66B}" type="datetime1">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73C55A3C-5767-4844-A0A3-83778C2E5409}" type="datetime1">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ltLang="zh-CN"/>
              <a:t>Click to edit Master title style</a:t>
            </a:r>
            <a:endParaRPr lang="en-US"/>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ltLang="zh-CN"/>
              <a:t>Click to edit Master title style</a:t>
            </a:r>
            <a:endParaRPr lang="en-US"/>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Date Placeholder 4"/>
          <p:cNvSpPr>
            <a:spLocks noGrp="1"/>
          </p:cNvSpPr>
          <p:nvPr>
            <p:ph type="dt" sz="half" idx="10"/>
          </p:nvPr>
        </p:nvSpPr>
        <p:spPr/>
        <p:txBody>
          <a:bodyPr/>
          <a:lstStyle/>
          <a:p>
            <a:fld id="{BDFCD27C-8599-43EF-BA1D-14DDC1946E06}" type="datetime1">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ltLang="zh-CN"/>
              <a:t>Click to edit Master title style</a:t>
            </a:r>
            <a:endParaRPr lang="en-US"/>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Date Placeholder 6"/>
          <p:cNvSpPr>
            <a:spLocks noGrp="1"/>
          </p:cNvSpPr>
          <p:nvPr>
            <p:ph type="dt" sz="half" idx="10"/>
          </p:nvPr>
        </p:nvSpPr>
        <p:spPr/>
        <p:txBody>
          <a:bodyPr/>
          <a:lstStyle/>
          <a:p>
            <a:fld id="{49343D99-809A-49C0-96E5-4250D0B498EE}" type="datetime1">
              <a:rPr lang="en-US" smtClean="0"/>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Date Placeholder 2"/>
          <p:cNvSpPr>
            <a:spLocks noGrp="1"/>
          </p:cNvSpPr>
          <p:nvPr>
            <p:ph type="dt" sz="half" idx="10"/>
          </p:nvPr>
        </p:nvSpPr>
        <p:spPr/>
        <p:txBody>
          <a:bodyPr/>
          <a:lstStyle/>
          <a:p>
            <a:fld id="{A143DE9B-B678-4EFB-BB7D-A4370204A0B0}" type="datetime1">
              <a:rPr lang="en-US" smtClean="0"/>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ltLang="zh-CN"/>
              <a:t>Click to edit Master title style</a:t>
            </a:r>
            <a:endParaRPr lang="en-US"/>
          </a:p>
        </p:txBody>
      </p:sp>
      <p:sp>
        <p:nvSpPr>
          <p:cNvPr id="3" name="Content Placeholder 2"/>
          <p:cNvSpPr>
            <a:spLocks noGrp="1"/>
          </p:cNvSpPr>
          <p:nvPr>
            <p:ph idx="1"/>
          </p:nvPr>
        </p:nvSpPr>
        <p:spPr>
          <a:xfrm>
            <a:off x="4855633" y="609600"/>
            <a:ext cx="6411924" cy="5080001"/>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ltLang="zh-CN"/>
              <a:t>Click to edit Master title style</a:t>
            </a:r>
            <a:endParaRPr lang="en-US"/>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8/8/2022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ltLang="zh-CN"/>
              <a:t>Click to edit Master title style</a:t>
            </a:r>
            <a:endParaRPr lang="en-US"/>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8/8/2022</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219456"/>
            <a:ext cx="9440034" cy="3516045"/>
          </a:xfrm>
        </p:spPr>
        <p:txBody>
          <a:bodyPr>
            <a:normAutofit fontScale="90000"/>
          </a:bodyPr>
          <a:lstStyle/>
          <a:p>
            <a:r>
              <a:rPr lang="en-CA" altLang="zh-CN" sz="4000"/>
              <a:t>BDAT1001 – 04 Information Encoding Standards</a:t>
            </a:r>
            <a:br>
              <a:rPr lang="en-CA" altLang="zh-CN" sz="4000"/>
            </a:br>
            <a:br>
              <a:rPr lang="en-US" sz="7200"/>
            </a:br>
            <a:r>
              <a:rPr lang="en-US" sz="7200"/>
              <a:t>Authorization and Authentication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2063431"/>
          </a:xfrm>
        </p:spPr>
        <p:txBody>
          <a:bodyPr>
            <a:normAutofit fontScale="92500" lnSpcReduction="20000"/>
          </a:bodyPr>
          <a:lstStyle/>
          <a:p>
            <a:r>
              <a:rPr lang="en-CA" altLang="zh-CN" sz="2800" u="sng"/>
              <a:t>Group 3</a:t>
            </a:r>
          </a:p>
          <a:p>
            <a:r>
              <a:rPr lang="en-CA" sz="2800"/>
              <a:t>Ching Yu Kwan (200517522)</a:t>
            </a:r>
          </a:p>
          <a:p>
            <a:r>
              <a:rPr lang="en-CA" sz="2800"/>
              <a:t>Dan Owusu(200509765)</a:t>
            </a:r>
            <a:endParaRPr lang="en-CA" sz="2800">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US" sz="2800"/>
              <a:t>Yu-Ju Wang (200458314)</a:t>
            </a:r>
            <a:endParaRPr lang="en-US" sz="28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1B3B-2241-48B2-CC38-27BB312F5FEB}"/>
              </a:ext>
            </a:extLst>
          </p:cNvPr>
          <p:cNvSpPr>
            <a:spLocks noGrp="1"/>
          </p:cNvSpPr>
          <p:nvPr>
            <p:ph type="title"/>
          </p:nvPr>
        </p:nvSpPr>
        <p:spPr/>
        <p:txBody>
          <a:bodyPr/>
          <a:lstStyle/>
          <a:p>
            <a:r>
              <a:rPr lang="en-CA" altLang="zh-CN"/>
              <a:t>Create the starter app</a:t>
            </a:r>
            <a:endParaRPr lang="zh-CN" altLang="en-US"/>
          </a:p>
        </p:txBody>
      </p:sp>
      <p:pic>
        <p:nvPicPr>
          <p:cNvPr id="5" name="Content Placeholder 4">
            <a:extLst>
              <a:ext uri="{FF2B5EF4-FFF2-40B4-BE49-F238E27FC236}">
                <a16:creationId xmlns:a16="http://schemas.microsoft.com/office/drawing/2014/main" id="{BA5F0AF7-F36E-D246-908A-3E7C8BFF9B2A}"/>
              </a:ext>
            </a:extLst>
          </p:cNvPr>
          <p:cNvPicPr>
            <a:picLocks noGrp="1" noChangeAspect="1"/>
          </p:cNvPicPr>
          <p:nvPr>
            <p:ph idx="1"/>
          </p:nvPr>
        </p:nvPicPr>
        <p:blipFill>
          <a:blip r:embed="rId2"/>
          <a:stretch>
            <a:fillRect/>
          </a:stretch>
        </p:blipFill>
        <p:spPr>
          <a:xfrm>
            <a:off x="589100" y="1794427"/>
            <a:ext cx="6819015" cy="2499277"/>
          </a:xfrm>
        </p:spPr>
      </p:pic>
      <p:sp>
        <p:nvSpPr>
          <p:cNvPr id="6" name="TextBox 5">
            <a:extLst>
              <a:ext uri="{FF2B5EF4-FFF2-40B4-BE49-F238E27FC236}">
                <a16:creationId xmlns:a16="http://schemas.microsoft.com/office/drawing/2014/main" id="{264018CD-DF15-CE21-F97B-E9CE1367A05C}"/>
              </a:ext>
            </a:extLst>
          </p:cNvPr>
          <p:cNvSpPr txBox="1"/>
          <p:nvPr/>
        </p:nvSpPr>
        <p:spPr>
          <a:xfrm>
            <a:off x="7523316" y="2397734"/>
            <a:ext cx="4334067" cy="646331"/>
          </a:xfrm>
          <a:prstGeom prst="rect">
            <a:avLst/>
          </a:prstGeom>
          <a:noFill/>
        </p:spPr>
        <p:txBody>
          <a:bodyPr wrap="square" lIns="91440" tIns="45720" rIns="91440" bIns="45720" rtlCol="0" anchor="t">
            <a:spAutoFit/>
          </a:bodyPr>
          <a:lstStyle/>
          <a:p>
            <a:pPr algn="ctr"/>
            <a:r>
              <a:rPr lang="en-CA" altLang="zh-CN"/>
              <a:t>Drop the database --- </a:t>
            </a:r>
            <a:r>
              <a:rPr lang="en-CA">
                <a:ea typeface="+mn-lt"/>
                <a:cs typeface="+mn-lt"/>
              </a:rPr>
              <a:t>dotnet </a:t>
            </a:r>
            <a:r>
              <a:rPr lang="en-CA" err="1">
                <a:ea typeface="+mn-lt"/>
                <a:cs typeface="+mn-lt"/>
              </a:rPr>
              <a:t>ef</a:t>
            </a:r>
            <a:r>
              <a:rPr lang="en-CA">
                <a:ea typeface="+mn-lt"/>
                <a:cs typeface="+mn-lt"/>
              </a:rPr>
              <a:t> database drop –f –project </a:t>
            </a:r>
            <a:r>
              <a:rPr lang="en-CA" err="1">
                <a:ea typeface="+mn-lt"/>
                <a:cs typeface="+mn-lt"/>
              </a:rPr>
              <a:t>ContactManager</a:t>
            </a:r>
            <a:endParaRPr lang="en-CA" altLang="zh-CN"/>
          </a:p>
        </p:txBody>
      </p:sp>
      <p:pic>
        <p:nvPicPr>
          <p:cNvPr id="7" name="Content Placeholder 4">
            <a:extLst>
              <a:ext uri="{FF2B5EF4-FFF2-40B4-BE49-F238E27FC236}">
                <a16:creationId xmlns:a16="http://schemas.microsoft.com/office/drawing/2014/main" id="{F0FC3895-AA4B-8C1B-9F60-C922FDAC4904}"/>
              </a:ext>
            </a:extLst>
          </p:cNvPr>
          <p:cNvPicPr>
            <a:picLocks noChangeAspect="1"/>
          </p:cNvPicPr>
          <p:nvPr/>
        </p:nvPicPr>
        <p:blipFill>
          <a:blip r:embed="rId3"/>
          <a:stretch>
            <a:fillRect/>
          </a:stretch>
        </p:blipFill>
        <p:spPr>
          <a:xfrm>
            <a:off x="417008" y="4876726"/>
            <a:ext cx="11517010" cy="1662114"/>
          </a:xfrm>
          <a:prstGeom prst="rect">
            <a:avLst/>
          </a:prstGeom>
          <a:effectLst>
            <a:outerShdw blurRad="25400" dir="17880000">
              <a:srgbClr val="000000">
                <a:alpha val="46000"/>
              </a:srgbClr>
            </a:outerShdw>
          </a:effectLst>
        </p:spPr>
      </p:pic>
      <p:sp>
        <p:nvSpPr>
          <p:cNvPr id="8" name="TextBox 7">
            <a:extLst>
              <a:ext uri="{FF2B5EF4-FFF2-40B4-BE49-F238E27FC236}">
                <a16:creationId xmlns:a16="http://schemas.microsoft.com/office/drawing/2014/main" id="{04DB072A-1848-8640-4298-88ECC0B051C5}"/>
              </a:ext>
            </a:extLst>
          </p:cNvPr>
          <p:cNvSpPr txBox="1"/>
          <p:nvPr/>
        </p:nvSpPr>
        <p:spPr>
          <a:xfrm>
            <a:off x="8058149" y="4400549"/>
            <a:ext cx="4007955" cy="369332"/>
          </a:xfrm>
          <a:prstGeom prst="rect">
            <a:avLst/>
          </a:prstGeom>
          <a:noFill/>
        </p:spPr>
        <p:txBody>
          <a:bodyPr wrap="square">
            <a:spAutoFit/>
          </a:bodyPr>
          <a:lstStyle/>
          <a:p>
            <a:r>
              <a:rPr lang="en-CA" altLang="zh-CN">
                <a:ea typeface="+mn-lt"/>
                <a:cs typeface="+mn-lt"/>
              </a:rPr>
              <a:t>Add a new migration and named initial</a:t>
            </a:r>
            <a:r>
              <a:rPr lang="en-CA" altLang="zh-CN"/>
              <a:t> </a:t>
            </a:r>
            <a:endParaRPr lang="zh-CN" altLang="en-US"/>
          </a:p>
        </p:txBody>
      </p:sp>
    </p:spTree>
    <p:extLst>
      <p:ext uri="{BB962C8B-B14F-4D97-AF65-F5344CB8AC3E}">
        <p14:creationId xmlns:p14="http://schemas.microsoft.com/office/powerpoint/2010/main" val="747168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2D9C9-05BC-576E-67B1-81921CF1F079}"/>
              </a:ext>
            </a:extLst>
          </p:cNvPr>
          <p:cNvSpPr>
            <a:spLocks noGrp="1"/>
          </p:cNvSpPr>
          <p:nvPr>
            <p:ph type="title"/>
          </p:nvPr>
        </p:nvSpPr>
        <p:spPr/>
        <p:txBody>
          <a:bodyPr/>
          <a:lstStyle/>
          <a:p>
            <a:r>
              <a:rPr lang="en-CA" altLang="zh-CN"/>
              <a:t>Create the starter app</a:t>
            </a:r>
            <a:endParaRPr lang="zh-CN" altLang="en-US"/>
          </a:p>
        </p:txBody>
      </p:sp>
      <p:pic>
        <p:nvPicPr>
          <p:cNvPr id="5" name="Content Placeholder 4">
            <a:extLst>
              <a:ext uri="{FF2B5EF4-FFF2-40B4-BE49-F238E27FC236}">
                <a16:creationId xmlns:a16="http://schemas.microsoft.com/office/drawing/2014/main" id="{5A491759-24FD-00A7-2DDB-2A9F889A764C}"/>
              </a:ext>
            </a:extLst>
          </p:cNvPr>
          <p:cNvPicPr>
            <a:picLocks noGrp="1" noChangeAspect="1"/>
          </p:cNvPicPr>
          <p:nvPr>
            <p:ph idx="1"/>
          </p:nvPr>
        </p:nvPicPr>
        <p:blipFill>
          <a:blip r:embed="rId2"/>
          <a:stretch>
            <a:fillRect/>
          </a:stretch>
        </p:blipFill>
        <p:spPr>
          <a:xfrm>
            <a:off x="2956070" y="2076450"/>
            <a:ext cx="6270335" cy="3714750"/>
          </a:xfrm>
        </p:spPr>
      </p:pic>
      <p:sp>
        <p:nvSpPr>
          <p:cNvPr id="6" name="TextBox 5">
            <a:extLst>
              <a:ext uri="{FF2B5EF4-FFF2-40B4-BE49-F238E27FC236}">
                <a16:creationId xmlns:a16="http://schemas.microsoft.com/office/drawing/2014/main" id="{5F710F6D-EFE5-0524-D622-9C8BAFBDEC63}"/>
              </a:ext>
            </a:extLst>
          </p:cNvPr>
          <p:cNvSpPr txBox="1"/>
          <p:nvPr/>
        </p:nvSpPr>
        <p:spPr>
          <a:xfrm>
            <a:off x="913795" y="6000749"/>
            <a:ext cx="10353762" cy="369332"/>
          </a:xfrm>
          <a:prstGeom prst="rect">
            <a:avLst/>
          </a:prstGeom>
          <a:noFill/>
        </p:spPr>
        <p:txBody>
          <a:bodyPr wrap="square" lIns="91440" tIns="45720" rIns="91440" bIns="45720" rtlCol="0" anchor="t">
            <a:spAutoFit/>
          </a:bodyPr>
          <a:lstStyle/>
          <a:p>
            <a:pPr algn="ctr"/>
            <a:r>
              <a:rPr lang="en-CA" altLang="zh-CN"/>
              <a:t>Update database --- </a:t>
            </a:r>
            <a:r>
              <a:rPr lang="en-CA">
                <a:ea typeface="+mn-lt"/>
                <a:cs typeface="+mn-lt"/>
              </a:rPr>
              <a:t>dotnet </a:t>
            </a:r>
            <a:r>
              <a:rPr lang="en-CA" err="1">
                <a:ea typeface="+mn-lt"/>
                <a:cs typeface="+mn-lt"/>
              </a:rPr>
              <a:t>ef</a:t>
            </a:r>
            <a:r>
              <a:rPr lang="en-CA">
                <a:ea typeface="+mn-lt"/>
                <a:cs typeface="+mn-lt"/>
              </a:rPr>
              <a:t> database update</a:t>
            </a:r>
            <a:endParaRPr lang="en-CA" altLang="zh-CN"/>
          </a:p>
        </p:txBody>
      </p:sp>
    </p:spTree>
    <p:extLst>
      <p:ext uri="{BB962C8B-B14F-4D97-AF65-F5344CB8AC3E}">
        <p14:creationId xmlns:p14="http://schemas.microsoft.com/office/powerpoint/2010/main" val="3683746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1C0-1BBD-2D07-D237-98723050678E}"/>
              </a:ext>
            </a:extLst>
          </p:cNvPr>
          <p:cNvSpPr>
            <a:spLocks noGrp="1"/>
          </p:cNvSpPr>
          <p:nvPr>
            <p:ph type="title"/>
          </p:nvPr>
        </p:nvSpPr>
        <p:spPr/>
        <p:txBody>
          <a:bodyPr/>
          <a:lstStyle/>
          <a:p>
            <a:r>
              <a:rPr lang="en-CA" altLang="zh-CN"/>
              <a:t>Create the starter app</a:t>
            </a:r>
            <a:endParaRPr lang="zh-CN" altLang="en-US"/>
          </a:p>
        </p:txBody>
      </p:sp>
      <p:pic>
        <p:nvPicPr>
          <p:cNvPr id="5" name="Content Placeholder 4">
            <a:extLst>
              <a:ext uri="{FF2B5EF4-FFF2-40B4-BE49-F238E27FC236}">
                <a16:creationId xmlns:a16="http://schemas.microsoft.com/office/drawing/2014/main" id="{2D21A2F5-DB4C-B8F4-C0E5-F12BF10D7536}"/>
              </a:ext>
            </a:extLst>
          </p:cNvPr>
          <p:cNvPicPr>
            <a:picLocks noGrp="1" noChangeAspect="1"/>
          </p:cNvPicPr>
          <p:nvPr>
            <p:ph idx="1"/>
          </p:nvPr>
        </p:nvPicPr>
        <p:blipFill>
          <a:blip r:embed="rId2"/>
          <a:stretch>
            <a:fillRect/>
          </a:stretch>
        </p:blipFill>
        <p:spPr>
          <a:xfrm>
            <a:off x="2747198" y="2076450"/>
            <a:ext cx="6688078" cy="3714750"/>
          </a:xfrm>
        </p:spPr>
      </p:pic>
      <p:sp>
        <p:nvSpPr>
          <p:cNvPr id="6" name="TextBox 5">
            <a:extLst>
              <a:ext uri="{FF2B5EF4-FFF2-40B4-BE49-F238E27FC236}">
                <a16:creationId xmlns:a16="http://schemas.microsoft.com/office/drawing/2014/main" id="{BD55F9FE-3836-7517-F872-459F8EA7032B}"/>
              </a:ext>
            </a:extLst>
          </p:cNvPr>
          <p:cNvSpPr txBox="1"/>
          <p:nvPr/>
        </p:nvSpPr>
        <p:spPr>
          <a:xfrm>
            <a:off x="913795" y="6000749"/>
            <a:ext cx="10353762" cy="369332"/>
          </a:xfrm>
          <a:prstGeom prst="rect">
            <a:avLst/>
          </a:prstGeom>
          <a:noFill/>
        </p:spPr>
        <p:txBody>
          <a:bodyPr wrap="square" rtlCol="0">
            <a:spAutoFit/>
          </a:bodyPr>
          <a:lstStyle/>
          <a:p>
            <a:pPr algn="ctr"/>
            <a:r>
              <a:rPr lang="en-US" altLang="zh-CN"/>
              <a:t>Update the </a:t>
            </a:r>
            <a:r>
              <a:rPr lang="en-US" altLang="zh-CN" err="1"/>
              <a:t>ContactManager</a:t>
            </a:r>
            <a:r>
              <a:rPr lang="en-US" altLang="zh-CN"/>
              <a:t> anchor in the Pages/Shared/_</a:t>
            </a:r>
            <a:r>
              <a:rPr lang="en-US" altLang="zh-CN" err="1"/>
              <a:t>Layout.cshtml</a:t>
            </a:r>
            <a:r>
              <a:rPr lang="en-US" altLang="zh-CN"/>
              <a:t> file</a:t>
            </a:r>
            <a:endParaRPr lang="en-CA" altLang="zh-CN"/>
          </a:p>
        </p:txBody>
      </p:sp>
    </p:spTree>
    <p:extLst>
      <p:ext uri="{BB962C8B-B14F-4D97-AF65-F5344CB8AC3E}">
        <p14:creationId xmlns:p14="http://schemas.microsoft.com/office/powerpoint/2010/main" val="4086179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1C0-1BBD-2D07-D237-98723050678E}"/>
              </a:ext>
            </a:extLst>
          </p:cNvPr>
          <p:cNvSpPr>
            <a:spLocks noGrp="1"/>
          </p:cNvSpPr>
          <p:nvPr>
            <p:ph type="title"/>
          </p:nvPr>
        </p:nvSpPr>
        <p:spPr/>
        <p:txBody>
          <a:bodyPr/>
          <a:lstStyle/>
          <a:p>
            <a:r>
              <a:rPr lang="en-CA" altLang="zh-CN"/>
              <a:t>Create the starter app</a:t>
            </a:r>
            <a:endParaRPr lang="zh-CN" altLang="en-US"/>
          </a:p>
        </p:txBody>
      </p:sp>
      <p:sp>
        <p:nvSpPr>
          <p:cNvPr id="6" name="TextBox 5">
            <a:extLst>
              <a:ext uri="{FF2B5EF4-FFF2-40B4-BE49-F238E27FC236}">
                <a16:creationId xmlns:a16="http://schemas.microsoft.com/office/drawing/2014/main" id="{BD55F9FE-3836-7517-F872-459F8EA7032B}"/>
              </a:ext>
            </a:extLst>
          </p:cNvPr>
          <p:cNvSpPr txBox="1"/>
          <p:nvPr/>
        </p:nvSpPr>
        <p:spPr>
          <a:xfrm>
            <a:off x="913795" y="6000749"/>
            <a:ext cx="10353762" cy="369332"/>
          </a:xfrm>
          <a:prstGeom prst="rect">
            <a:avLst/>
          </a:prstGeom>
          <a:noFill/>
        </p:spPr>
        <p:txBody>
          <a:bodyPr wrap="square" rtlCol="0">
            <a:spAutoFit/>
          </a:bodyPr>
          <a:lstStyle/>
          <a:p>
            <a:pPr algn="ctr"/>
            <a:r>
              <a:rPr lang="en-US" altLang="zh-CN"/>
              <a:t>Add the </a:t>
            </a:r>
            <a:r>
              <a:rPr lang="en-US" altLang="zh-CN" err="1"/>
              <a:t>SeedData</a:t>
            </a:r>
            <a:r>
              <a:rPr lang="en-US" altLang="zh-CN"/>
              <a:t> class to the Data folder</a:t>
            </a:r>
            <a:endParaRPr lang="en-CA" altLang="zh-CN"/>
          </a:p>
        </p:txBody>
      </p:sp>
      <p:pic>
        <p:nvPicPr>
          <p:cNvPr id="10" name="Content Placeholder 9">
            <a:extLst>
              <a:ext uri="{FF2B5EF4-FFF2-40B4-BE49-F238E27FC236}">
                <a16:creationId xmlns:a16="http://schemas.microsoft.com/office/drawing/2014/main" id="{2FF0B95B-49A3-ED0A-A442-03A1D7863AF4}"/>
              </a:ext>
            </a:extLst>
          </p:cNvPr>
          <p:cNvPicPr>
            <a:picLocks noGrp="1" noChangeAspect="1"/>
          </p:cNvPicPr>
          <p:nvPr>
            <p:ph idx="1"/>
          </p:nvPr>
        </p:nvPicPr>
        <p:blipFill>
          <a:blip r:embed="rId2"/>
          <a:stretch>
            <a:fillRect/>
          </a:stretch>
        </p:blipFill>
        <p:spPr>
          <a:xfrm>
            <a:off x="3105898" y="1814780"/>
            <a:ext cx="5969555" cy="4185969"/>
          </a:xfrm>
        </p:spPr>
      </p:pic>
    </p:spTree>
    <p:extLst>
      <p:ext uri="{BB962C8B-B14F-4D97-AF65-F5344CB8AC3E}">
        <p14:creationId xmlns:p14="http://schemas.microsoft.com/office/powerpoint/2010/main" val="1662461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1C0-1BBD-2D07-D237-98723050678E}"/>
              </a:ext>
            </a:extLst>
          </p:cNvPr>
          <p:cNvSpPr>
            <a:spLocks noGrp="1"/>
          </p:cNvSpPr>
          <p:nvPr>
            <p:ph type="title"/>
          </p:nvPr>
        </p:nvSpPr>
        <p:spPr/>
        <p:txBody>
          <a:bodyPr/>
          <a:lstStyle/>
          <a:p>
            <a:r>
              <a:rPr lang="en-CA" altLang="zh-CN"/>
              <a:t>Create the starter app</a:t>
            </a:r>
            <a:endParaRPr lang="zh-CN" altLang="en-US"/>
          </a:p>
        </p:txBody>
      </p:sp>
      <p:sp>
        <p:nvSpPr>
          <p:cNvPr id="6" name="TextBox 5">
            <a:extLst>
              <a:ext uri="{FF2B5EF4-FFF2-40B4-BE49-F238E27FC236}">
                <a16:creationId xmlns:a16="http://schemas.microsoft.com/office/drawing/2014/main" id="{BD55F9FE-3836-7517-F872-459F8EA7032B}"/>
              </a:ext>
            </a:extLst>
          </p:cNvPr>
          <p:cNvSpPr txBox="1"/>
          <p:nvPr/>
        </p:nvSpPr>
        <p:spPr>
          <a:xfrm>
            <a:off x="913795" y="6000749"/>
            <a:ext cx="10353762" cy="369332"/>
          </a:xfrm>
          <a:prstGeom prst="rect">
            <a:avLst/>
          </a:prstGeom>
          <a:noFill/>
        </p:spPr>
        <p:txBody>
          <a:bodyPr wrap="square" rtlCol="0">
            <a:spAutoFit/>
          </a:bodyPr>
          <a:lstStyle/>
          <a:p>
            <a:pPr algn="ctr"/>
            <a:r>
              <a:rPr lang="en-US" altLang="zh-CN"/>
              <a:t>Add code in </a:t>
            </a:r>
            <a:r>
              <a:rPr lang="en-US" altLang="zh-CN" err="1"/>
              <a:t>Program.cs</a:t>
            </a:r>
            <a:r>
              <a:rPr lang="en-US" altLang="zh-CN"/>
              <a:t> to call </a:t>
            </a:r>
            <a:r>
              <a:rPr lang="en-US" altLang="zh-CN" err="1"/>
              <a:t>SeedData.Initialize</a:t>
            </a:r>
            <a:r>
              <a:rPr lang="en-US" altLang="zh-CN"/>
              <a:t> </a:t>
            </a:r>
            <a:endParaRPr lang="en-CA" altLang="zh-CN"/>
          </a:p>
        </p:txBody>
      </p:sp>
      <p:pic>
        <p:nvPicPr>
          <p:cNvPr id="8" name="Content Placeholder 7">
            <a:extLst>
              <a:ext uri="{FF2B5EF4-FFF2-40B4-BE49-F238E27FC236}">
                <a16:creationId xmlns:a16="http://schemas.microsoft.com/office/drawing/2014/main" id="{4DCD410A-B9EB-4E5F-074E-12CFC39CF0FF}"/>
              </a:ext>
            </a:extLst>
          </p:cNvPr>
          <p:cNvPicPr>
            <a:picLocks noGrp="1" noChangeAspect="1"/>
          </p:cNvPicPr>
          <p:nvPr>
            <p:ph idx="1"/>
          </p:nvPr>
        </p:nvPicPr>
        <p:blipFill>
          <a:blip r:embed="rId2"/>
          <a:stretch>
            <a:fillRect/>
          </a:stretch>
        </p:blipFill>
        <p:spPr>
          <a:xfrm>
            <a:off x="3192607" y="2076450"/>
            <a:ext cx="5797261" cy="3714750"/>
          </a:xfrm>
        </p:spPr>
      </p:pic>
    </p:spTree>
    <p:extLst>
      <p:ext uri="{BB962C8B-B14F-4D97-AF65-F5344CB8AC3E}">
        <p14:creationId xmlns:p14="http://schemas.microsoft.com/office/powerpoint/2010/main" val="3693415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1C0-1BBD-2D07-D237-98723050678E}"/>
              </a:ext>
            </a:extLst>
          </p:cNvPr>
          <p:cNvSpPr>
            <a:spLocks noGrp="1"/>
          </p:cNvSpPr>
          <p:nvPr>
            <p:ph type="title"/>
          </p:nvPr>
        </p:nvSpPr>
        <p:spPr/>
        <p:txBody>
          <a:bodyPr/>
          <a:lstStyle/>
          <a:p>
            <a:r>
              <a:rPr lang="en-CA" altLang="zh-CN"/>
              <a:t>Create the starter app</a:t>
            </a:r>
            <a:endParaRPr lang="zh-CN" altLang="en-US"/>
          </a:p>
        </p:txBody>
      </p:sp>
      <p:sp>
        <p:nvSpPr>
          <p:cNvPr id="6" name="TextBox 5">
            <a:extLst>
              <a:ext uri="{FF2B5EF4-FFF2-40B4-BE49-F238E27FC236}">
                <a16:creationId xmlns:a16="http://schemas.microsoft.com/office/drawing/2014/main" id="{BD55F9FE-3836-7517-F872-459F8EA7032B}"/>
              </a:ext>
            </a:extLst>
          </p:cNvPr>
          <p:cNvSpPr txBox="1"/>
          <p:nvPr/>
        </p:nvSpPr>
        <p:spPr>
          <a:xfrm>
            <a:off x="913795" y="6000749"/>
            <a:ext cx="10353762" cy="369332"/>
          </a:xfrm>
          <a:prstGeom prst="rect">
            <a:avLst/>
          </a:prstGeom>
          <a:noFill/>
        </p:spPr>
        <p:txBody>
          <a:bodyPr wrap="square" rtlCol="0">
            <a:spAutoFit/>
          </a:bodyPr>
          <a:lstStyle/>
          <a:p>
            <a:pPr algn="ctr"/>
            <a:r>
              <a:rPr lang="en-US" altLang="zh-CN"/>
              <a:t>Save all and run the program to access to the app</a:t>
            </a:r>
            <a:endParaRPr lang="en-CA" altLang="zh-CN"/>
          </a:p>
        </p:txBody>
      </p:sp>
      <p:pic>
        <p:nvPicPr>
          <p:cNvPr id="8" name="Content Placeholder 7">
            <a:extLst>
              <a:ext uri="{FF2B5EF4-FFF2-40B4-BE49-F238E27FC236}">
                <a16:creationId xmlns:a16="http://schemas.microsoft.com/office/drawing/2014/main" id="{56CB8CA4-5370-2852-44E1-5B59B45C2261}"/>
              </a:ext>
            </a:extLst>
          </p:cNvPr>
          <p:cNvPicPr>
            <a:picLocks noGrp="1" noChangeAspect="1"/>
          </p:cNvPicPr>
          <p:nvPr>
            <p:ph idx="1"/>
          </p:nvPr>
        </p:nvPicPr>
        <p:blipFill>
          <a:blip r:embed="rId2"/>
          <a:stretch>
            <a:fillRect/>
          </a:stretch>
        </p:blipFill>
        <p:spPr>
          <a:xfrm>
            <a:off x="914400" y="2251448"/>
            <a:ext cx="10353675" cy="3364753"/>
          </a:xfrm>
        </p:spPr>
      </p:pic>
    </p:spTree>
    <p:extLst>
      <p:ext uri="{BB962C8B-B14F-4D97-AF65-F5344CB8AC3E}">
        <p14:creationId xmlns:p14="http://schemas.microsoft.com/office/powerpoint/2010/main" val="178150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B39E-D55E-832C-BA7C-5500E98B7293}"/>
              </a:ext>
            </a:extLst>
          </p:cNvPr>
          <p:cNvSpPr>
            <a:spLocks noGrp="1"/>
          </p:cNvSpPr>
          <p:nvPr>
            <p:ph type="ctrTitle"/>
          </p:nvPr>
        </p:nvSpPr>
        <p:spPr/>
        <p:txBody>
          <a:bodyPr/>
          <a:lstStyle/>
          <a:p>
            <a:r>
              <a:rPr lang="en-CA" altLang="zh-CN"/>
              <a:t>Secure User Data</a:t>
            </a:r>
            <a:endParaRPr lang="zh-CN" altLang="en-US"/>
          </a:p>
        </p:txBody>
      </p:sp>
      <p:sp>
        <p:nvSpPr>
          <p:cNvPr id="3" name="Subtitle 2">
            <a:extLst>
              <a:ext uri="{FF2B5EF4-FFF2-40B4-BE49-F238E27FC236}">
                <a16:creationId xmlns:a16="http://schemas.microsoft.com/office/drawing/2014/main" id="{B9DF2585-5381-2373-4177-439AE35CD7D4}"/>
              </a:ext>
            </a:extLst>
          </p:cNvPr>
          <p:cNvSpPr>
            <a:spLocks noGrp="1"/>
          </p:cNvSpPr>
          <p:nvPr>
            <p:ph type="subTitle" idx="1"/>
          </p:nvPr>
        </p:nvSpPr>
        <p:spPr/>
        <p:txBody>
          <a:bodyPr/>
          <a:lstStyle/>
          <a:p>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a:t>
            </a:r>
            <a:endParaRPr lang="en-US" altLang="zh-CN"/>
          </a:p>
        </p:txBody>
      </p:sp>
    </p:spTree>
    <p:extLst>
      <p:ext uri="{BB962C8B-B14F-4D97-AF65-F5344CB8AC3E}">
        <p14:creationId xmlns:p14="http://schemas.microsoft.com/office/powerpoint/2010/main" val="266181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1C0-1BBD-2D07-D237-98723050678E}"/>
              </a:ext>
            </a:extLst>
          </p:cNvPr>
          <p:cNvSpPr>
            <a:spLocks noGrp="1"/>
          </p:cNvSpPr>
          <p:nvPr>
            <p:ph type="title"/>
          </p:nvPr>
        </p:nvSpPr>
        <p:spPr/>
        <p:txBody>
          <a:bodyPr/>
          <a:lstStyle/>
          <a:p>
            <a:r>
              <a:rPr lang="en-US" altLang="zh-CN"/>
              <a:t>Tie the contact data to the user</a:t>
            </a:r>
            <a:endParaRPr lang="zh-CN" altLang="en-US"/>
          </a:p>
        </p:txBody>
      </p:sp>
      <p:sp>
        <p:nvSpPr>
          <p:cNvPr id="6" name="TextBox 5">
            <a:extLst>
              <a:ext uri="{FF2B5EF4-FFF2-40B4-BE49-F238E27FC236}">
                <a16:creationId xmlns:a16="http://schemas.microsoft.com/office/drawing/2014/main" id="{BD55F9FE-3836-7517-F872-459F8EA7032B}"/>
              </a:ext>
            </a:extLst>
          </p:cNvPr>
          <p:cNvSpPr txBox="1"/>
          <p:nvPr/>
        </p:nvSpPr>
        <p:spPr>
          <a:xfrm>
            <a:off x="913795" y="6000749"/>
            <a:ext cx="10353762" cy="369332"/>
          </a:xfrm>
          <a:prstGeom prst="rect">
            <a:avLst/>
          </a:prstGeom>
          <a:noFill/>
        </p:spPr>
        <p:txBody>
          <a:bodyPr wrap="square" rtlCol="0">
            <a:spAutoFit/>
          </a:bodyPr>
          <a:lstStyle/>
          <a:p>
            <a:pPr algn="ctr"/>
            <a:r>
              <a:rPr lang="en-US" altLang="zh-CN"/>
              <a:t>Add </a:t>
            </a:r>
            <a:r>
              <a:rPr lang="en-US" altLang="zh-CN" err="1"/>
              <a:t>OwnerID</a:t>
            </a:r>
            <a:r>
              <a:rPr lang="en-US" altLang="zh-CN"/>
              <a:t> and </a:t>
            </a:r>
            <a:r>
              <a:rPr lang="en-US" altLang="zh-CN" err="1"/>
              <a:t>ContactStatus</a:t>
            </a:r>
            <a:r>
              <a:rPr lang="en-US" altLang="zh-CN"/>
              <a:t> to the Contact model</a:t>
            </a:r>
            <a:endParaRPr lang="en-CA" altLang="zh-CN"/>
          </a:p>
        </p:txBody>
      </p:sp>
      <p:pic>
        <p:nvPicPr>
          <p:cNvPr id="5" name="Content Placeholder 4">
            <a:extLst>
              <a:ext uri="{FF2B5EF4-FFF2-40B4-BE49-F238E27FC236}">
                <a16:creationId xmlns:a16="http://schemas.microsoft.com/office/drawing/2014/main" id="{2D0C884E-DD97-9B3E-8971-7F6B1C67E287}"/>
              </a:ext>
            </a:extLst>
          </p:cNvPr>
          <p:cNvPicPr>
            <a:picLocks noGrp="1" noChangeAspect="1"/>
          </p:cNvPicPr>
          <p:nvPr>
            <p:ph idx="1"/>
          </p:nvPr>
        </p:nvPicPr>
        <p:blipFill>
          <a:blip r:embed="rId3"/>
          <a:stretch>
            <a:fillRect/>
          </a:stretch>
        </p:blipFill>
        <p:spPr>
          <a:xfrm>
            <a:off x="3737553" y="1681547"/>
            <a:ext cx="4706245" cy="4204246"/>
          </a:xfrm>
        </p:spPr>
      </p:pic>
    </p:spTree>
    <p:extLst>
      <p:ext uri="{BB962C8B-B14F-4D97-AF65-F5344CB8AC3E}">
        <p14:creationId xmlns:p14="http://schemas.microsoft.com/office/powerpoint/2010/main" val="3133128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1C0-1BBD-2D07-D237-98723050678E}"/>
              </a:ext>
            </a:extLst>
          </p:cNvPr>
          <p:cNvSpPr>
            <a:spLocks noGrp="1"/>
          </p:cNvSpPr>
          <p:nvPr>
            <p:ph type="title"/>
          </p:nvPr>
        </p:nvSpPr>
        <p:spPr/>
        <p:txBody>
          <a:bodyPr/>
          <a:lstStyle/>
          <a:p>
            <a:r>
              <a:rPr lang="en-US" altLang="zh-CN"/>
              <a:t>Tie the contact data to the user</a:t>
            </a:r>
            <a:endParaRPr lang="zh-CN" altLang="en-US"/>
          </a:p>
        </p:txBody>
      </p:sp>
      <p:sp>
        <p:nvSpPr>
          <p:cNvPr id="6" name="TextBox 5">
            <a:extLst>
              <a:ext uri="{FF2B5EF4-FFF2-40B4-BE49-F238E27FC236}">
                <a16:creationId xmlns:a16="http://schemas.microsoft.com/office/drawing/2014/main" id="{BD55F9FE-3836-7517-F872-459F8EA7032B}"/>
              </a:ext>
            </a:extLst>
          </p:cNvPr>
          <p:cNvSpPr txBox="1"/>
          <p:nvPr/>
        </p:nvSpPr>
        <p:spPr>
          <a:xfrm>
            <a:off x="913795" y="6000749"/>
            <a:ext cx="10353762" cy="369332"/>
          </a:xfrm>
          <a:prstGeom prst="rect">
            <a:avLst/>
          </a:prstGeom>
          <a:noFill/>
        </p:spPr>
        <p:txBody>
          <a:bodyPr wrap="square" rtlCol="0">
            <a:spAutoFit/>
          </a:bodyPr>
          <a:lstStyle/>
          <a:p>
            <a:pPr algn="ctr"/>
            <a:r>
              <a:rPr lang="en-US" altLang="zh-CN"/>
              <a:t>Create a new migration and update the database</a:t>
            </a:r>
            <a:endParaRPr lang="en-CA" altLang="zh-CN"/>
          </a:p>
        </p:txBody>
      </p:sp>
      <p:pic>
        <p:nvPicPr>
          <p:cNvPr id="8" name="Content Placeholder 7">
            <a:extLst>
              <a:ext uri="{FF2B5EF4-FFF2-40B4-BE49-F238E27FC236}">
                <a16:creationId xmlns:a16="http://schemas.microsoft.com/office/drawing/2014/main" id="{15BFBAB0-6DFF-7A57-07EC-BED958E06AED}"/>
              </a:ext>
            </a:extLst>
          </p:cNvPr>
          <p:cNvPicPr>
            <a:picLocks noGrp="1" noChangeAspect="1"/>
          </p:cNvPicPr>
          <p:nvPr>
            <p:ph idx="1"/>
          </p:nvPr>
        </p:nvPicPr>
        <p:blipFill>
          <a:blip r:embed="rId3"/>
          <a:stretch>
            <a:fillRect/>
          </a:stretch>
        </p:blipFill>
        <p:spPr>
          <a:xfrm>
            <a:off x="368943" y="1687261"/>
            <a:ext cx="8353425" cy="1247775"/>
          </a:xfrm>
        </p:spPr>
      </p:pic>
      <p:pic>
        <p:nvPicPr>
          <p:cNvPr id="10" name="Picture 9">
            <a:extLst>
              <a:ext uri="{FF2B5EF4-FFF2-40B4-BE49-F238E27FC236}">
                <a16:creationId xmlns:a16="http://schemas.microsoft.com/office/drawing/2014/main" id="{73033F08-8F13-46B7-9077-9C8B55836538}"/>
              </a:ext>
            </a:extLst>
          </p:cNvPr>
          <p:cNvPicPr>
            <a:picLocks noChangeAspect="1"/>
          </p:cNvPicPr>
          <p:nvPr/>
        </p:nvPicPr>
        <p:blipFill>
          <a:blip r:embed="rId4"/>
          <a:stretch>
            <a:fillRect/>
          </a:stretch>
        </p:blipFill>
        <p:spPr>
          <a:xfrm>
            <a:off x="4035971" y="2602023"/>
            <a:ext cx="6390767" cy="3398726"/>
          </a:xfrm>
          <a:prstGeom prst="rect">
            <a:avLst/>
          </a:prstGeom>
        </p:spPr>
      </p:pic>
      <p:sp>
        <p:nvSpPr>
          <p:cNvPr id="3" name="Rectangle 2">
            <a:extLst>
              <a:ext uri="{FF2B5EF4-FFF2-40B4-BE49-F238E27FC236}">
                <a16:creationId xmlns:a16="http://schemas.microsoft.com/office/drawing/2014/main" id="{1137C0F2-F922-EF34-5DAA-B71CFA33E45D}"/>
              </a:ext>
            </a:extLst>
          </p:cNvPr>
          <p:cNvSpPr/>
          <p:nvPr/>
        </p:nvSpPr>
        <p:spPr>
          <a:xfrm>
            <a:off x="598800" y="1651800"/>
            <a:ext cx="3684000" cy="264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74DD88F-D250-D0AE-8A13-98E7E0623F2A}"/>
              </a:ext>
            </a:extLst>
          </p:cNvPr>
          <p:cNvSpPr/>
          <p:nvPr/>
        </p:nvSpPr>
        <p:spPr>
          <a:xfrm>
            <a:off x="3850800" y="2533800"/>
            <a:ext cx="2796000" cy="264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645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1C0-1BBD-2D07-D237-98723050678E}"/>
              </a:ext>
            </a:extLst>
          </p:cNvPr>
          <p:cNvSpPr>
            <a:spLocks noGrp="1"/>
          </p:cNvSpPr>
          <p:nvPr>
            <p:ph type="title"/>
          </p:nvPr>
        </p:nvSpPr>
        <p:spPr/>
        <p:txBody>
          <a:bodyPr/>
          <a:lstStyle/>
          <a:p>
            <a:r>
              <a:rPr lang="en-US" altLang="zh-CN"/>
              <a:t>Add Role services to Identity</a:t>
            </a:r>
            <a:endParaRPr lang="zh-CN" altLang="en-US"/>
          </a:p>
        </p:txBody>
      </p:sp>
      <p:sp>
        <p:nvSpPr>
          <p:cNvPr id="6" name="TextBox 5">
            <a:extLst>
              <a:ext uri="{FF2B5EF4-FFF2-40B4-BE49-F238E27FC236}">
                <a16:creationId xmlns:a16="http://schemas.microsoft.com/office/drawing/2014/main" id="{BD55F9FE-3836-7517-F872-459F8EA7032B}"/>
              </a:ext>
            </a:extLst>
          </p:cNvPr>
          <p:cNvSpPr txBox="1"/>
          <p:nvPr/>
        </p:nvSpPr>
        <p:spPr>
          <a:xfrm>
            <a:off x="913795" y="6000749"/>
            <a:ext cx="10353762" cy="369332"/>
          </a:xfrm>
          <a:prstGeom prst="rect">
            <a:avLst/>
          </a:prstGeom>
          <a:noFill/>
        </p:spPr>
        <p:txBody>
          <a:bodyPr wrap="square" rtlCol="0">
            <a:spAutoFit/>
          </a:bodyPr>
          <a:lstStyle/>
          <a:p>
            <a:pPr algn="ctr"/>
            <a:r>
              <a:rPr lang="en-US" altLang="zh-CN"/>
              <a:t>Append </a:t>
            </a:r>
            <a:r>
              <a:rPr lang="en-US" altLang="zh-CN" err="1"/>
              <a:t>AddRoles</a:t>
            </a:r>
            <a:r>
              <a:rPr lang="en-US" altLang="zh-CN"/>
              <a:t> to add Role services</a:t>
            </a:r>
            <a:endParaRPr lang="en-CA" altLang="zh-CN"/>
          </a:p>
        </p:txBody>
      </p:sp>
      <p:pic>
        <p:nvPicPr>
          <p:cNvPr id="8" name="Content Placeholder 7">
            <a:extLst>
              <a:ext uri="{FF2B5EF4-FFF2-40B4-BE49-F238E27FC236}">
                <a16:creationId xmlns:a16="http://schemas.microsoft.com/office/drawing/2014/main" id="{08DF2A40-87FB-DD7C-2B1E-203C50CFD4C3}"/>
              </a:ext>
            </a:extLst>
          </p:cNvPr>
          <p:cNvPicPr>
            <a:picLocks noGrp="1" noChangeAspect="1"/>
          </p:cNvPicPr>
          <p:nvPr>
            <p:ph idx="1"/>
          </p:nvPr>
        </p:nvPicPr>
        <p:blipFill>
          <a:blip r:embed="rId3"/>
          <a:stretch>
            <a:fillRect/>
          </a:stretch>
        </p:blipFill>
        <p:spPr>
          <a:xfrm>
            <a:off x="2543175" y="2628900"/>
            <a:ext cx="7096125" cy="2609850"/>
          </a:xfrm>
        </p:spPr>
      </p:pic>
    </p:spTree>
    <p:extLst>
      <p:ext uri="{BB962C8B-B14F-4D97-AF65-F5344CB8AC3E}">
        <p14:creationId xmlns:p14="http://schemas.microsoft.com/office/powerpoint/2010/main" val="3961564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3501-7B22-A421-4F23-6DE9FBAED38E}"/>
              </a:ext>
            </a:extLst>
          </p:cNvPr>
          <p:cNvSpPr>
            <a:spLocks noGrp="1"/>
          </p:cNvSpPr>
          <p:nvPr>
            <p:ph type="title"/>
          </p:nvPr>
        </p:nvSpPr>
        <p:spPr/>
        <p:txBody>
          <a:bodyPr/>
          <a:lstStyle/>
          <a:p>
            <a:r>
              <a:rPr lang="en-CA" altLang="zh-CN"/>
              <a:t>Agenda</a:t>
            </a:r>
            <a:endParaRPr lang="zh-CN" altLang="en-US"/>
          </a:p>
        </p:txBody>
      </p:sp>
      <p:sp>
        <p:nvSpPr>
          <p:cNvPr id="3" name="Content Placeholder 2">
            <a:extLst>
              <a:ext uri="{FF2B5EF4-FFF2-40B4-BE49-F238E27FC236}">
                <a16:creationId xmlns:a16="http://schemas.microsoft.com/office/drawing/2014/main" id="{93FFCE88-0DEE-FEC1-2FF4-21F84C012E43}"/>
              </a:ext>
            </a:extLst>
          </p:cNvPr>
          <p:cNvSpPr>
            <a:spLocks noGrp="1"/>
          </p:cNvSpPr>
          <p:nvPr>
            <p:ph idx="1"/>
          </p:nvPr>
        </p:nvSpPr>
        <p:spPr/>
        <p:txBody>
          <a:bodyPr>
            <a:normAutofit lnSpcReduction="10000"/>
          </a:bodyPr>
          <a:lstStyle/>
          <a:p>
            <a:r>
              <a:rPr lang="en-US" altLang="zh-CN"/>
              <a:t>Part1: Create an ASP.NET Core web app with user data protected by authorization</a:t>
            </a:r>
          </a:p>
          <a:p>
            <a:pPr lvl="1"/>
            <a:r>
              <a:rPr lang="en-US" altLang="zh-CN"/>
              <a:t>Web App Creation</a:t>
            </a:r>
          </a:p>
          <a:p>
            <a:pPr lvl="1"/>
            <a:r>
              <a:rPr lang="en-CA" altLang="zh-CN"/>
              <a:t>Secure user data</a:t>
            </a:r>
          </a:p>
          <a:p>
            <a:pPr lvl="1"/>
            <a:r>
              <a:rPr lang="en-US" altLang="zh-CN"/>
              <a:t>Create owner, manager, and administrator authorization handlers</a:t>
            </a:r>
          </a:p>
          <a:p>
            <a:pPr lvl="1"/>
            <a:r>
              <a:rPr lang="en-CA" altLang="zh-CN"/>
              <a:t>Register the authorization handlers</a:t>
            </a:r>
          </a:p>
          <a:p>
            <a:pPr lvl="1"/>
            <a:r>
              <a:rPr lang="en-US" altLang="zh-CN"/>
              <a:t>Inject the authorization service into the views</a:t>
            </a:r>
          </a:p>
          <a:p>
            <a:pPr lvl="1"/>
            <a:r>
              <a:rPr lang="en-US" altLang="zh-CN"/>
              <a:t>Allow anonymous users</a:t>
            </a:r>
          </a:p>
          <a:p>
            <a:r>
              <a:rPr lang="en-US" altLang="zh-CN"/>
              <a:t>Part2: Security Technologies Recommendations</a:t>
            </a:r>
          </a:p>
        </p:txBody>
      </p:sp>
    </p:spTree>
    <p:extLst>
      <p:ext uri="{BB962C8B-B14F-4D97-AF65-F5344CB8AC3E}">
        <p14:creationId xmlns:p14="http://schemas.microsoft.com/office/powerpoint/2010/main" val="2758845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1C0-1BBD-2D07-D237-98723050678E}"/>
              </a:ext>
            </a:extLst>
          </p:cNvPr>
          <p:cNvSpPr>
            <a:spLocks noGrp="1"/>
          </p:cNvSpPr>
          <p:nvPr>
            <p:ph type="title"/>
          </p:nvPr>
        </p:nvSpPr>
        <p:spPr/>
        <p:txBody>
          <a:bodyPr/>
          <a:lstStyle/>
          <a:p>
            <a:r>
              <a:rPr lang="en-US" altLang="zh-CN"/>
              <a:t>Require authenticated users</a:t>
            </a:r>
            <a:endParaRPr lang="zh-CN" altLang="en-US"/>
          </a:p>
        </p:txBody>
      </p:sp>
      <p:sp>
        <p:nvSpPr>
          <p:cNvPr id="6" name="TextBox 5">
            <a:extLst>
              <a:ext uri="{FF2B5EF4-FFF2-40B4-BE49-F238E27FC236}">
                <a16:creationId xmlns:a16="http://schemas.microsoft.com/office/drawing/2014/main" id="{BD55F9FE-3836-7517-F872-459F8EA7032B}"/>
              </a:ext>
            </a:extLst>
          </p:cNvPr>
          <p:cNvSpPr txBox="1"/>
          <p:nvPr/>
        </p:nvSpPr>
        <p:spPr>
          <a:xfrm>
            <a:off x="913795" y="6000749"/>
            <a:ext cx="10353762" cy="369332"/>
          </a:xfrm>
          <a:prstGeom prst="rect">
            <a:avLst/>
          </a:prstGeom>
          <a:noFill/>
        </p:spPr>
        <p:txBody>
          <a:bodyPr wrap="square" rtlCol="0">
            <a:spAutoFit/>
          </a:bodyPr>
          <a:lstStyle/>
          <a:p>
            <a:pPr algn="ctr"/>
            <a:r>
              <a:rPr lang="en-US" altLang="zh-CN"/>
              <a:t>Set the fallback authorization policy to require users to be authenticated</a:t>
            </a:r>
            <a:endParaRPr lang="en-CA" altLang="zh-CN"/>
          </a:p>
        </p:txBody>
      </p:sp>
      <p:pic>
        <p:nvPicPr>
          <p:cNvPr id="7" name="Content Placeholder 6">
            <a:extLst>
              <a:ext uri="{FF2B5EF4-FFF2-40B4-BE49-F238E27FC236}">
                <a16:creationId xmlns:a16="http://schemas.microsoft.com/office/drawing/2014/main" id="{DCA636E4-F70A-D3C9-C607-CBFFAF6F6C2D}"/>
              </a:ext>
            </a:extLst>
          </p:cNvPr>
          <p:cNvPicPr>
            <a:picLocks noGrp="1" noChangeAspect="1"/>
          </p:cNvPicPr>
          <p:nvPr>
            <p:ph idx="1"/>
          </p:nvPr>
        </p:nvPicPr>
        <p:blipFill>
          <a:blip r:embed="rId2"/>
          <a:stretch>
            <a:fillRect/>
          </a:stretch>
        </p:blipFill>
        <p:spPr>
          <a:xfrm>
            <a:off x="3281362" y="2286000"/>
            <a:ext cx="5619750" cy="3295650"/>
          </a:xfrm>
        </p:spPr>
      </p:pic>
    </p:spTree>
    <p:extLst>
      <p:ext uri="{BB962C8B-B14F-4D97-AF65-F5344CB8AC3E}">
        <p14:creationId xmlns:p14="http://schemas.microsoft.com/office/powerpoint/2010/main" val="1351487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31C0-1BBD-2D07-D237-98723050678E}"/>
              </a:ext>
            </a:extLst>
          </p:cNvPr>
          <p:cNvSpPr>
            <a:spLocks noGrp="1"/>
          </p:cNvSpPr>
          <p:nvPr>
            <p:ph type="title"/>
          </p:nvPr>
        </p:nvSpPr>
        <p:spPr/>
        <p:txBody>
          <a:bodyPr/>
          <a:lstStyle/>
          <a:p>
            <a:r>
              <a:rPr lang="en-US" altLang="zh-CN"/>
              <a:t>Configure the test account</a:t>
            </a:r>
            <a:endParaRPr lang="zh-CN" altLang="en-US"/>
          </a:p>
        </p:txBody>
      </p:sp>
      <p:sp>
        <p:nvSpPr>
          <p:cNvPr id="6" name="TextBox 5">
            <a:extLst>
              <a:ext uri="{FF2B5EF4-FFF2-40B4-BE49-F238E27FC236}">
                <a16:creationId xmlns:a16="http://schemas.microsoft.com/office/drawing/2014/main" id="{BD55F9FE-3836-7517-F872-459F8EA7032B}"/>
              </a:ext>
            </a:extLst>
          </p:cNvPr>
          <p:cNvSpPr txBox="1"/>
          <p:nvPr/>
        </p:nvSpPr>
        <p:spPr>
          <a:xfrm>
            <a:off x="913795" y="6000749"/>
            <a:ext cx="10353762" cy="369332"/>
          </a:xfrm>
          <a:prstGeom prst="rect">
            <a:avLst/>
          </a:prstGeom>
          <a:noFill/>
        </p:spPr>
        <p:txBody>
          <a:bodyPr wrap="square" lIns="91440" tIns="45720" rIns="91440" bIns="45720" rtlCol="0" anchor="t">
            <a:spAutoFit/>
          </a:bodyPr>
          <a:lstStyle/>
          <a:p>
            <a:pPr algn="ctr"/>
            <a:r>
              <a:rPr lang="en-US" altLang="zh-CN"/>
              <a:t>Set secrets – </a:t>
            </a:r>
            <a:r>
              <a:rPr lang="en-US" altLang="zh-CN" err="1"/>
              <a:t>donet</a:t>
            </a:r>
            <a:r>
              <a:rPr lang="en-US" altLang="zh-CN"/>
              <a:t> user-secrets set </a:t>
            </a:r>
            <a:r>
              <a:rPr lang="en-US" altLang="zh-CN" err="1"/>
              <a:t>SeedUserPW</a:t>
            </a:r>
            <a:r>
              <a:rPr lang="en-US" altLang="zh-CN"/>
              <a:t> P@ssw0rd – project </a:t>
            </a:r>
            <a:r>
              <a:rPr lang="en-US" altLang="zh-CN" err="1"/>
              <a:t>ContactManager</a:t>
            </a:r>
            <a:endParaRPr lang="en-CA" altLang="zh-CN" err="1"/>
          </a:p>
        </p:txBody>
      </p:sp>
      <p:pic>
        <p:nvPicPr>
          <p:cNvPr id="22" name="Content Placeholder 21">
            <a:extLst>
              <a:ext uri="{FF2B5EF4-FFF2-40B4-BE49-F238E27FC236}">
                <a16:creationId xmlns:a16="http://schemas.microsoft.com/office/drawing/2014/main" id="{F614CF21-AF70-4FB3-58E0-F9F05979FF27}"/>
              </a:ext>
            </a:extLst>
          </p:cNvPr>
          <p:cNvPicPr>
            <a:picLocks noGrp="1" noChangeAspect="1"/>
          </p:cNvPicPr>
          <p:nvPr>
            <p:ph idx="1"/>
          </p:nvPr>
        </p:nvPicPr>
        <p:blipFill>
          <a:blip r:embed="rId3"/>
          <a:stretch>
            <a:fillRect/>
          </a:stretch>
        </p:blipFill>
        <p:spPr>
          <a:xfrm>
            <a:off x="1155001" y="2171700"/>
            <a:ext cx="6746488" cy="1257300"/>
          </a:xfrm>
        </p:spPr>
      </p:pic>
      <p:pic>
        <p:nvPicPr>
          <p:cNvPr id="24" name="Picture 23">
            <a:extLst>
              <a:ext uri="{FF2B5EF4-FFF2-40B4-BE49-F238E27FC236}">
                <a16:creationId xmlns:a16="http://schemas.microsoft.com/office/drawing/2014/main" id="{6527FFA3-5D66-5FEC-505D-FBCA6C160CF9}"/>
              </a:ext>
            </a:extLst>
          </p:cNvPr>
          <p:cNvPicPr>
            <a:picLocks noChangeAspect="1"/>
          </p:cNvPicPr>
          <p:nvPr/>
        </p:nvPicPr>
        <p:blipFill>
          <a:blip r:embed="rId4"/>
          <a:stretch>
            <a:fillRect/>
          </a:stretch>
        </p:blipFill>
        <p:spPr>
          <a:xfrm>
            <a:off x="5037010" y="3648076"/>
            <a:ext cx="4049014" cy="1704212"/>
          </a:xfrm>
          <a:prstGeom prst="rect">
            <a:avLst/>
          </a:prstGeom>
        </p:spPr>
      </p:pic>
    </p:spTree>
    <p:extLst>
      <p:ext uri="{BB962C8B-B14F-4D97-AF65-F5344CB8AC3E}">
        <p14:creationId xmlns:p14="http://schemas.microsoft.com/office/powerpoint/2010/main" val="2957831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lstStyle/>
          <a:p>
            <a:r>
              <a:rPr lang="en-US" altLang="zh-CN"/>
              <a:t>Configure the test account</a:t>
            </a:r>
            <a:endParaRPr lang="zh-CN" altLang="en-US"/>
          </a:p>
        </p:txBody>
      </p:sp>
      <p:pic>
        <p:nvPicPr>
          <p:cNvPr id="5" name="Content Placeholder 4">
            <a:extLst>
              <a:ext uri="{FF2B5EF4-FFF2-40B4-BE49-F238E27FC236}">
                <a16:creationId xmlns:a16="http://schemas.microsoft.com/office/drawing/2014/main" id="{0120B296-B87D-D852-78A1-9C5790F35354}"/>
              </a:ext>
            </a:extLst>
          </p:cNvPr>
          <p:cNvPicPr>
            <a:picLocks noGrp="1" noChangeAspect="1"/>
          </p:cNvPicPr>
          <p:nvPr>
            <p:ph idx="1"/>
          </p:nvPr>
        </p:nvPicPr>
        <p:blipFill>
          <a:blip r:embed="rId2"/>
          <a:stretch>
            <a:fillRect/>
          </a:stretch>
        </p:blipFill>
        <p:spPr>
          <a:xfrm>
            <a:off x="3300461" y="2076450"/>
            <a:ext cx="5581553" cy="3714750"/>
          </a:xfrm>
        </p:spPr>
      </p:pic>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Update the app to use the test password</a:t>
            </a:r>
            <a:endParaRPr lang="en-CA" altLang="zh-CN"/>
          </a:p>
        </p:txBody>
      </p:sp>
    </p:spTree>
    <p:extLst>
      <p:ext uri="{BB962C8B-B14F-4D97-AF65-F5344CB8AC3E}">
        <p14:creationId xmlns:p14="http://schemas.microsoft.com/office/powerpoint/2010/main" val="1456023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fontScale="90000"/>
          </a:bodyPr>
          <a:lstStyle/>
          <a:p>
            <a:r>
              <a:rPr lang="en-US" altLang="zh-CN"/>
              <a:t>Create the test accounts and update the contacts</a:t>
            </a: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Update the Initialize method in the </a:t>
            </a:r>
            <a:r>
              <a:rPr lang="en-US" altLang="zh-CN" err="1"/>
              <a:t>SeedData</a:t>
            </a:r>
            <a:r>
              <a:rPr lang="en-US" altLang="zh-CN"/>
              <a:t> class to create the test accounts</a:t>
            </a:r>
          </a:p>
        </p:txBody>
      </p:sp>
      <p:pic>
        <p:nvPicPr>
          <p:cNvPr id="8" name="Content Placeholder 7">
            <a:extLst>
              <a:ext uri="{FF2B5EF4-FFF2-40B4-BE49-F238E27FC236}">
                <a16:creationId xmlns:a16="http://schemas.microsoft.com/office/drawing/2014/main" id="{3057B2F3-91A2-2FCF-626B-2E602D0F01F8}"/>
              </a:ext>
            </a:extLst>
          </p:cNvPr>
          <p:cNvPicPr>
            <a:picLocks noGrp="1" noChangeAspect="1"/>
          </p:cNvPicPr>
          <p:nvPr>
            <p:ph idx="1"/>
          </p:nvPr>
        </p:nvPicPr>
        <p:blipFill>
          <a:blip r:embed="rId2"/>
          <a:stretch>
            <a:fillRect/>
          </a:stretch>
        </p:blipFill>
        <p:spPr>
          <a:xfrm>
            <a:off x="4057601" y="1591978"/>
            <a:ext cx="4066149" cy="4239371"/>
          </a:xfrm>
        </p:spPr>
      </p:pic>
    </p:spTree>
    <p:extLst>
      <p:ext uri="{BB962C8B-B14F-4D97-AF65-F5344CB8AC3E}">
        <p14:creationId xmlns:p14="http://schemas.microsoft.com/office/powerpoint/2010/main" val="1522436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fontScale="90000"/>
          </a:bodyPr>
          <a:lstStyle/>
          <a:p>
            <a:r>
              <a:rPr lang="en-US" altLang="zh-CN"/>
              <a:t>Create the test accounts and update the contacts</a:t>
            </a: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Add the administrator user ID and </a:t>
            </a:r>
            <a:r>
              <a:rPr lang="en-US" altLang="zh-CN" err="1"/>
              <a:t>ContactStatus</a:t>
            </a:r>
            <a:r>
              <a:rPr lang="en-US" altLang="zh-CN"/>
              <a:t> to the contacts. </a:t>
            </a:r>
          </a:p>
        </p:txBody>
      </p:sp>
      <p:pic>
        <p:nvPicPr>
          <p:cNvPr id="7" name="Content Placeholder 6">
            <a:extLst>
              <a:ext uri="{FF2B5EF4-FFF2-40B4-BE49-F238E27FC236}">
                <a16:creationId xmlns:a16="http://schemas.microsoft.com/office/drawing/2014/main" id="{C67F3B42-0CC2-64AE-1074-7A174EDD8701}"/>
              </a:ext>
            </a:extLst>
          </p:cNvPr>
          <p:cNvPicPr>
            <a:picLocks noGrp="1" noChangeAspect="1"/>
          </p:cNvPicPr>
          <p:nvPr>
            <p:ph idx="1"/>
          </p:nvPr>
        </p:nvPicPr>
        <p:blipFill>
          <a:blip r:embed="rId2"/>
          <a:stretch>
            <a:fillRect/>
          </a:stretch>
        </p:blipFill>
        <p:spPr>
          <a:xfrm>
            <a:off x="2906960" y="1993003"/>
            <a:ext cx="2449698" cy="3714750"/>
          </a:xfrm>
        </p:spPr>
      </p:pic>
      <p:pic>
        <p:nvPicPr>
          <p:cNvPr id="10" name="Picture 9">
            <a:extLst>
              <a:ext uri="{FF2B5EF4-FFF2-40B4-BE49-F238E27FC236}">
                <a16:creationId xmlns:a16="http://schemas.microsoft.com/office/drawing/2014/main" id="{385C500B-3EB1-1817-035E-E418A56B4342}"/>
              </a:ext>
            </a:extLst>
          </p:cNvPr>
          <p:cNvPicPr>
            <a:picLocks noChangeAspect="1"/>
          </p:cNvPicPr>
          <p:nvPr/>
        </p:nvPicPr>
        <p:blipFill>
          <a:blip r:embed="rId3"/>
          <a:stretch>
            <a:fillRect/>
          </a:stretch>
        </p:blipFill>
        <p:spPr>
          <a:xfrm>
            <a:off x="6391207" y="1993003"/>
            <a:ext cx="3418268" cy="3714750"/>
          </a:xfrm>
          <a:prstGeom prst="rect">
            <a:avLst/>
          </a:prstGeom>
        </p:spPr>
      </p:pic>
    </p:spTree>
    <p:extLst>
      <p:ext uri="{BB962C8B-B14F-4D97-AF65-F5344CB8AC3E}">
        <p14:creationId xmlns:p14="http://schemas.microsoft.com/office/powerpoint/2010/main" val="865149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fontScale="90000"/>
          </a:bodyPr>
          <a:lstStyle/>
          <a:p>
            <a:r>
              <a:rPr lang="en-US" altLang="zh-CN"/>
              <a:t>Create the test accounts and update the contacts</a:t>
            </a: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Add the administrator user ID and </a:t>
            </a:r>
            <a:r>
              <a:rPr lang="en-US" altLang="zh-CN" err="1"/>
              <a:t>ContactStatus</a:t>
            </a:r>
            <a:r>
              <a:rPr lang="en-US" altLang="zh-CN"/>
              <a:t> to the contacts. </a:t>
            </a:r>
          </a:p>
        </p:txBody>
      </p:sp>
      <p:pic>
        <p:nvPicPr>
          <p:cNvPr id="9" name="Content Placeholder 8">
            <a:extLst>
              <a:ext uri="{FF2B5EF4-FFF2-40B4-BE49-F238E27FC236}">
                <a16:creationId xmlns:a16="http://schemas.microsoft.com/office/drawing/2014/main" id="{B9E9768F-1437-8D53-E049-2106F6DE7568}"/>
              </a:ext>
            </a:extLst>
          </p:cNvPr>
          <p:cNvPicPr>
            <a:picLocks noGrp="1" noChangeAspect="1"/>
          </p:cNvPicPr>
          <p:nvPr>
            <p:ph idx="1"/>
          </p:nvPr>
        </p:nvPicPr>
        <p:blipFill>
          <a:blip r:embed="rId2"/>
          <a:stretch>
            <a:fillRect/>
          </a:stretch>
        </p:blipFill>
        <p:spPr>
          <a:xfrm>
            <a:off x="1809750" y="2890837"/>
            <a:ext cx="8562975" cy="2085975"/>
          </a:xfrm>
          <a:prstGeom prst="rect">
            <a:avLst/>
          </a:prstGeom>
        </p:spPr>
      </p:pic>
    </p:spTree>
    <p:extLst>
      <p:ext uri="{BB962C8B-B14F-4D97-AF65-F5344CB8AC3E}">
        <p14:creationId xmlns:p14="http://schemas.microsoft.com/office/powerpoint/2010/main" val="3552270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E3E1F-4275-8755-D1A3-096EE9D53F64}"/>
              </a:ext>
            </a:extLst>
          </p:cNvPr>
          <p:cNvSpPr>
            <a:spLocks noGrp="1"/>
          </p:cNvSpPr>
          <p:nvPr>
            <p:ph type="ctrTitle"/>
          </p:nvPr>
        </p:nvSpPr>
        <p:spPr/>
        <p:txBody>
          <a:bodyPr>
            <a:normAutofit fontScale="90000"/>
          </a:bodyPr>
          <a:lstStyle/>
          <a:p>
            <a:r>
              <a:rPr lang="en-US" altLang="zh-CN"/>
              <a:t>Create and Register owner, manager, and administrator authorization handlers</a:t>
            </a:r>
            <a:endParaRPr lang="zh-CN" altLang="en-US"/>
          </a:p>
        </p:txBody>
      </p:sp>
      <p:sp>
        <p:nvSpPr>
          <p:cNvPr id="3" name="Subtitle 2">
            <a:extLst>
              <a:ext uri="{FF2B5EF4-FFF2-40B4-BE49-F238E27FC236}">
                <a16:creationId xmlns:a16="http://schemas.microsoft.com/office/drawing/2014/main" id="{D5FD6F6C-E54F-6D05-9729-967C6B495066}"/>
              </a:ext>
            </a:extLst>
          </p:cNvPr>
          <p:cNvSpPr>
            <a:spLocks noGrp="1"/>
          </p:cNvSpPr>
          <p:nvPr>
            <p:ph type="subTitle" idx="1"/>
          </p:nvPr>
        </p:nvSpPr>
        <p:spPr/>
        <p:txBody>
          <a:bodyPr/>
          <a:lstStyle/>
          <a:p>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a:t>
            </a:r>
            <a:endParaRPr lang="zh-CN" altLang="en-US"/>
          </a:p>
        </p:txBody>
      </p:sp>
    </p:spTree>
    <p:extLst>
      <p:ext uri="{BB962C8B-B14F-4D97-AF65-F5344CB8AC3E}">
        <p14:creationId xmlns:p14="http://schemas.microsoft.com/office/powerpoint/2010/main" val="739811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Create owner authorization handlers</a:t>
            </a: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189941"/>
            <a:ext cx="10353762" cy="369332"/>
          </a:xfrm>
          <a:prstGeom prst="rect">
            <a:avLst/>
          </a:prstGeom>
          <a:noFill/>
        </p:spPr>
        <p:txBody>
          <a:bodyPr wrap="square" rtlCol="0">
            <a:spAutoFit/>
          </a:bodyPr>
          <a:lstStyle/>
          <a:p>
            <a:pPr algn="ctr"/>
            <a:r>
              <a:rPr lang="en-US" altLang="zh-CN"/>
              <a:t>Create a </a:t>
            </a:r>
            <a:r>
              <a:rPr lang="en-US" altLang="zh-CN" err="1"/>
              <a:t>ContactIsOwnerAuthorizationHandler</a:t>
            </a:r>
            <a:r>
              <a:rPr lang="en-US" altLang="zh-CN"/>
              <a:t> class in the Authorization folder</a:t>
            </a:r>
          </a:p>
        </p:txBody>
      </p:sp>
      <p:pic>
        <p:nvPicPr>
          <p:cNvPr id="14" name="Content Placeholder 13">
            <a:extLst>
              <a:ext uri="{FF2B5EF4-FFF2-40B4-BE49-F238E27FC236}">
                <a16:creationId xmlns:a16="http://schemas.microsoft.com/office/drawing/2014/main" id="{93ABF835-EC63-BBB8-25EF-70752E18D635}"/>
              </a:ext>
            </a:extLst>
          </p:cNvPr>
          <p:cNvPicPr>
            <a:picLocks noGrp="1" noChangeAspect="1"/>
          </p:cNvPicPr>
          <p:nvPr>
            <p:ph idx="1"/>
          </p:nvPr>
        </p:nvPicPr>
        <p:blipFill>
          <a:blip r:embed="rId3"/>
          <a:stretch>
            <a:fillRect/>
          </a:stretch>
        </p:blipFill>
        <p:spPr>
          <a:xfrm>
            <a:off x="2937573" y="1613118"/>
            <a:ext cx="6306206" cy="4572297"/>
          </a:xfrm>
        </p:spPr>
      </p:pic>
    </p:spTree>
    <p:extLst>
      <p:ext uri="{BB962C8B-B14F-4D97-AF65-F5344CB8AC3E}">
        <p14:creationId xmlns:p14="http://schemas.microsoft.com/office/powerpoint/2010/main" val="1879817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Create a manager authorization handler</a:t>
            </a: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Create a </a:t>
            </a:r>
            <a:r>
              <a:rPr lang="en-US" altLang="zh-CN" err="1"/>
              <a:t>ContactManagerAuthorizationHandler</a:t>
            </a:r>
            <a:r>
              <a:rPr lang="en-US" altLang="zh-CN"/>
              <a:t> class in the Authorization folder</a:t>
            </a:r>
          </a:p>
        </p:txBody>
      </p:sp>
      <p:pic>
        <p:nvPicPr>
          <p:cNvPr id="5" name="Content Placeholder 4">
            <a:extLst>
              <a:ext uri="{FF2B5EF4-FFF2-40B4-BE49-F238E27FC236}">
                <a16:creationId xmlns:a16="http://schemas.microsoft.com/office/drawing/2014/main" id="{AE7D28C9-53C2-CFBC-2933-C48EA7B7C396}"/>
              </a:ext>
            </a:extLst>
          </p:cNvPr>
          <p:cNvPicPr>
            <a:picLocks noGrp="1" noChangeAspect="1"/>
          </p:cNvPicPr>
          <p:nvPr>
            <p:ph idx="1"/>
          </p:nvPr>
        </p:nvPicPr>
        <p:blipFill>
          <a:blip r:embed="rId3"/>
          <a:stretch>
            <a:fillRect/>
          </a:stretch>
        </p:blipFill>
        <p:spPr>
          <a:xfrm>
            <a:off x="3812014" y="1617844"/>
            <a:ext cx="4567972" cy="4336220"/>
          </a:xfrm>
        </p:spPr>
      </p:pic>
    </p:spTree>
    <p:extLst>
      <p:ext uri="{BB962C8B-B14F-4D97-AF65-F5344CB8AC3E}">
        <p14:creationId xmlns:p14="http://schemas.microsoft.com/office/powerpoint/2010/main" val="747580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fontScale="90000"/>
          </a:bodyPr>
          <a:lstStyle/>
          <a:p>
            <a:r>
              <a:rPr lang="en-US" altLang="zh-CN"/>
              <a:t>Create an administrator authorization handler</a:t>
            </a: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Create a ContactAdministratorsAuthorizationHandler class in the Authorization folder</a:t>
            </a:r>
          </a:p>
        </p:txBody>
      </p:sp>
      <p:pic>
        <p:nvPicPr>
          <p:cNvPr id="5" name="Content Placeholder 4">
            <a:extLst>
              <a:ext uri="{FF2B5EF4-FFF2-40B4-BE49-F238E27FC236}">
                <a16:creationId xmlns:a16="http://schemas.microsoft.com/office/drawing/2014/main" id="{AA74576B-76AA-80AB-1732-2B6EB50B731B}"/>
              </a:ext>
            </a:extLst>
          </p:cNvPr>
          <p:cNvPicPr>
            <a:picLocks noGrp="1" noChangeAspect="1"/>
          </p:cNvPicPr>
          <p:nvPr>
            <p:ph idx="1"/>
          </p:nvPr>
        </p:nvPicPr>
        <p:blipFill>
          <a:blip r:embed="rId3"/>
          <a:stretch>
            <a:fillRect/>
          </a:stretch>
        </p:blipFill>
        <p:spPr>
          <a:xfrm>
            <a:off x="3190902" y="1675533"/>
            <a:ext cx="5810196" cy="4256475"/>
          </a:xfrm>
        </p:spPr>
      </p:pic>
    </p:spTree>
    <p:extLst>
      <p:ext uri="{BB962C8B-B14F-4D97-AF65-F5344CB8AC3E}">
        <p14:creationId xmlns:p14="http://schemas.microsoft.com/office/powerpoint/2010/main" val="721888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5228-F471-1124-DC0D-708CCE3B8C5E}"/>
              </a:ext>
            </a:extLst>
          </p:cNvPr>
          <p:cNvSpPr>
            <a:spLocks noGrp="1"/>
          </p:cNvSpPr>
          <p:nvPr>
            <p:ph type="ctrTitle"/>
          </p:nvPr>
        </p:nvSpPr>
        <p:spPr/>
        <p:txBody>
          <a:bodyPr>
            <a:normAutofit/>
          </a:bodyPr>
          <a:lstStyle/>
          <a:p>
            <a:r>
              <a:rPr lang="en-US" altLang="zh-CN"/>
              <a:t>Part 1</a:t>
            </a:r>
            <a:endParaRPr lang="zh-CN" altLang="en-US"/>
          </a:p>
        </p:txBody>
      </p:sp>
      <p:sp>
        <p:nvSpPr>
          <p:cNvPr id="3" name="Subtitle 2">
            <a:extLst>
              <a:ext uri="{FF2B5EF4-FFF2-40B4-BE49-F238E27FC236}">
                <a16:creationId xmlns:a16="http://schemas.microsoft.com/office/drawing/2014/main" id="{D9DF4B77-343D-26F8-146E-95F6F1CE9FB0}"/>
              </a:ext>
            </a:extLst>
          </p:cNvPr>
          <p:cNvSpPr>
            <a:spLocks noGrp="1"/>
          </p:cNvSpPr>
          <p:nvPr>
            <p:ph type="subTitle" idx="1"/>
          </p:nvPr>
        </p:nvSpPr>
        <p:spPr/>
        <p:txBody>
          <a:bodyPr/>
          <a:lstStyle/>
          <a:p>
            <a:r>
              <a:rPr lang="en-US" altLang="zh-CN"/>
              <a:t>Create an ASP.NET Core web app with user data protected by authorization</a:t>
            </a:r>
            <a:endParaRPr lang="zh-CN" altLang="en-US"/>
          </a:p>
        </p:txBody>
      </p:sp>
    </p:spTree>
    <p:extLst>
      <p:ext uri="{BB962C8B-B14F-4D97-AF65-F5344CB8AC3E}">
        <p14:creationId xmlns:p14="http://schemas.microsoft.com/office/powerpoint/2010/main" val="36450570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Register the authorization handlers</a:t>
            </a: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Register the handlers with the service collection</a:t>
            </a:r>
          </a:p>
        </p:txBody>
      </p:sp>
      <p:pic>
        <p:nvPicPr>
          <p:cNvPr id="5" name="Content Placeholder 4">
            <a:extLst>
              <a:ext uri="{FF2B5EF4-FFF2-40B4-BE49-F238E27FC236}">
                <a16:creationId xmlns:a16="http://schemas.microsoft.com/office/drawing/2014/main" id="{DC99F63A-133B-D90C-8D84-9BAD240B2456}"/>
              </a:ext>
            </a:extLst>
          </p:cNvPr>
          <p:cNvPicPr>
            <a:picLocks noGrp="1" noChangeAspect="1"/>
          </p:cNvPicPr>
          <p:nvPr>
            <p:ph idx="1"/>
          </p:nvPr>
        </p:nvPicPr>
        <p:blipFill>
          <a:blip r:embed="rId3"/>
          <a:stretch>
            <a:fillRect/>
          </a:stretch>
        </p:blipFill>
        <p:spPr>
          <a:xfrm>
            <a:off x="2934492" y="1866900"/>
            <a:ext cx="6323016" cy="3924300"/>
          </a:xfrm>
        </p:spPr>
      </p:pic>
    </p:spTree>
    <p:extLst>
      <p:ext uri="{BB962C8B-B14F-4D97-AF65-F5344CB8AC3E}">
        <p14:creationId xmlns:p14="http://schemas.microsoft.com/office/powerpoint/2010/main" val="1125303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4B97-76A8-F350-358F-07008FAB9A3E}"/>
              </a:ext>
            </a:extLst>
          </p:cNvPr>
          <p:cNvSpPr>
            <a:spLocks noGrp="1"/>
          </p:cNvSpPr>
          <p:nvPr>
            <p:ph type="ctrTitle"/>
          </p:nvPr>
        </p:nvSpPr>
        <p:spPr/>
        <p:txBody>
          <a:bodyPr/>
          <a:lstStyle/>
          <a:p>
            <a:r>
              <a:rPr lang="en-CA" altLang="zh-CN"/>
              <a:t>Support authorization</a:t>
            </a:r>
            <a:endParaRPr lang="zh-CN" altLang="en-US"/>
          </a:p>
        </p:txBody>
      </p:sp>
      <p:sp>
        <p:nvSpPr>
          <p:cNvPr id="3" name="Subtitle 2">
            <a:extLst>
              <a:ext uri="{FF2B5EF4-FFF2-40B4-BE49-F238E27FC236}">
                <a16:creationId xmlns:a16="http://schemas.microsoft.com/office/drawing/2014/main" id="{0430B47F-817D-4F6D-F84A-4352DED5FEF8}"/>
              </a:ext>
            </a:extLst>
          </p:cNvPr>
          <p:cNvSpPr>
            <a:spLocks noGrp="1"/>
          </p:cNvSpPr>
          <p:nvPr>
            <p:ph type="subTitle" idx="1"/>
          </p:nvPr>
        </p:nvSpPr>
        <p:spPr/>
        <p:txBody>
          <a:bodyPr/>
          <a:lstStyle/>
          <a:p>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 </a:t>
            </a:r>
            <a:endParaRPr lang="zh-CN" altLang="en-US"/>
          </a:p>
        </p:txBody>
      </p:sp>
    </p:spTree>
    <p:extLst>
      <p:ext uri="{BB962C8B-B14F-4D97-AF65-F5344CB8AC3E}">
        <p14:creationId xmlns:p14="http://schemas.microsoft.com/office/powerpoint/2010/main" val="230670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fontScale="90000"/>
          </a:bodyPr>
          <a:lstStyle/>
          <a:p>
            <a:r>
              <a:rPr lang="en-US" altLang="zh-CN"/>
              <a:t>Review the contact operations requirements class</a:t>
            </a: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Add the </a:t>
            </a:r>
            <a:r>
              <a:rPr lang="en-US" altLang="zh-CN" err="1"/>
              <a:t>ContactOperations</a:t>
            </a:r>
            <a:r>
              <a:rPr lang="en-US" altLang="zh-CN"/>
              <a:t> class</a:t>
            </a:r>
          </a:p>
        </p:txBody>
      </p:sp>
      <p:pic>
        <p:nvPicPr>
          <p:cNvPr id="5" name="Content Placeholder 4">
            <a:extLst>
              <a:ext uri="{FF2B5EF4-FFF2-40B4-BE49-F238E27FC236}">
                <a16:creationId xmlns:a16="http://schemas.microsoft.com/office/drawing/2014/main" id="{094A94FA-73C9-9854-E17D-11BEA863FBB8}"/>
              </a:ext>
            </a:extLst>
          </p:cNvPr>
          <p:cNvPicPr>
            <a:picLocks noGrp="1" noChangeAspect="1"/>
          </p:cNvPicPr>
          <p:nvPr>
            <p:ph idx="1"/>
          </p:nvPr>
        </p:nvPicPr>
        <p:blipFill>
          <a:blip r:embed="rId3"/>
          <a:stretch>
            <a:fillRect/>
          </a:stretch>
        </p:blipFill>
        <p:spPr>
          <a:xfrm>
            <a:off x="3683836" y="2076450"/>
            <a:ext cx="4814802" cy="3714750"/>
          </a:xfrm>
        </p:spPr>
      </p:pic>
    </p:spTree>
    <p:extLst>
      <p:ext uri="{BB962C8B-B14F-4D97-AF65-F5344CB8AC3E}">
        <p14:creationId xmlns:p14="http://schemas.microsoft.com/office/powerpoint/2010/main" val="3815323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fontScale="90000"/>
          </a:bodyPr>
          <a:lstStyle/>
          <a:p>
            <a:r>
              <a:rPr lang="en-US" altLang="zh-CN"/>
              <a:t>Create a base class for the Contacts Razor Pages</a:t>
            </a:r>
            <a:endParaRPr lang="en-US" altLang="zh-CN">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Create a base class that contains the services used in the contacts Razor Pages</a:t>
            </a:r>
          </a:p>
        </p:txBody>
      </p:sp>
      <p:pic>
        <p:nvPicPr>
          <p:cNvPr id="5" name="Content Placeholder 4">
            <a:extLst>
              <a:ext uri="{FF2B5EF4-FFF2-40B4-BE49-F238E27FC236}">
                <a16:creationId xmlns:a16="http://schemas.microsoft.com/office/drawing/2014/main" id="{DB7D9D35-CDE7-5D66-ECB8-9C4521707F00}"/>
              </a:ext>
            </a:extLst>
          </p:cNvPr>
          <p:cNvPicPr>
            <a:picLocks noGrp="1" noChangeAspect="1"/>
          </p:cNvPicPr>
          <p:nvPr>
            <p:ph idx="1"/>
          </p:nvPr>
        </p:nvPicPr>
        <p:blipFill>
          <a:blip r:embed="rId3"/>
          <a:stretch>
            <a:fillRect/>
          </a:stretch>
        </p:blipFill>
        <p:spPr>
          <a:xfrm>
            <a:off x="2334749" y="2076450"/>
            <a:ext cx="7512977" cy="3714750"/>
          </a:xfrm>
        </p:spPr>
      </p:pic>
    </p:spTree>
    <p:extLst>
      <p:ext uri="{BB962C8B-B14F-4D97-AF65-F5344CB8AC3E}">
        <p14:creationId xmlns:p14="http://schemas.microsoft.com/office/powerpoint/2010/main" val="2475545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Update the Create Model</a:t>
            </a:r>
            <a:endParaRPr lang="en-US"/>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Update the create page model</a:t>
            </a:r>
          </a:p>
        </p:txBody>
      </p:sp>
      <p:pic>
        <p:nvPicPr>
          <p:cNvPr id="5" name="Content Placeholder 4">
            <a:extLst>
              <a:ext uri="{FF2B5EF4-FFF2-40B4-BE49-F238E27FC236}">
                <a16:creationId xmlns:a16="http://schemas.microsoft.com/office/drawing/2014/main" id="{DD692BDA-FDB8-0169-04B0-91E593EBFC74}"/>
              </a:ext>
            </a:extLst>
          </p:cNvPr>
          <p:cNvPicPr>
            <a:picLocks noGrp="1" noChangeAspect="1"/>
          </p:cNvPicPr>
          <p:nvPr>
            <p:ph idx="1"/>
          </p:nvPr>
        </p:nvPicPr>
        <p:blipFill>
          <a:blip r:embed="rId3"/>
          <a:stretch>
            <a:fillRect/>
          </a:stretch>
        </p:blipFill>
        <p:spPr>
          <a:xfrm>
            <a:off x="4027189" y="2076450"/>
            <a:ext cx="4128096" cy="3714750"/>
          </a:xfrm>
        </p:spPr>
      </p:pic>
    </p:spTree>
    <p:extLst>
      <p:ext uri="{BB962C8B-B14F-4D97-AF65-F5344CB8AC3E}">
        <p14:creationId xmlns:p14="http://schemas.microsoft.com/office/powerpoint/2010/main" val="1420603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Update the IndexModel</a:t>
            </a:r>
            <a:endParaRPr lang="en-US"/>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Update the </a:t>
            </a:r>
            <a:r>
              <a:rPr lang="en-US" altLang="zh-CN" err="1"/>
              <a:t>IndexModel</a:t>
            </a:r>
            <a:endParaRPr lang="en-US" altLang="zh-CN"/>
          </a:p>
        </p:txBody>
      </p:sp>
      <p:pic>
        <p:nvPicPr>
          <p:cNvPr id="5" name="Content Placeholder 4">
            <a:extLst>
              <a:ext uri="{FF2B5EF4-FFF2-40B4-BE49-F238E27FC236}">
                <a16:creationId xmlns:a16="http://schemas.microsoft.com/office/drawing/2014/main" id="{85784E3F-6DF9-4934-2AA4-D0652A0201B7}"/>
              </a:ext>
            </a:extLst>
          </p:cNvPr>
          <p:cNvPicPr>
            <a:picLocks noGrp="1" noChangeAspect="1"/>
          </p:cNvPicPr>
          <p:nvPr>
            <p:ph idx="1"/>
          </p:nvPr>
        </p:nvPicPr>
        <p:blipFill>
          <a:blip r:embed="rId3"/>
          <a:stretch>
            <a:fillRect/>
          </a:stretch>
        </p:blipFill>
        <p:spPr>
          <a:xfrm>
            <a:off x="3829576" y="2076450"/>
            <a:ext cx="4523323" cy="3714750"/>
          </a:xfrm>
        </p:spPr>
      </p:pic>
    </p:spTree>
    <p:extLst>
      <p:ext uri="{BB962C8B-B14F-4D97-AF65-F5344CB8AC3E}">
        <p14:creationId xmlns:p14="http://schemas.microsoft.com/office/powerpoint/2010/main" val="583806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Update the </a:t>
            </a:r>
            <a:r>
              <a:rPr lang="en-US" altLang="zh-CN" err="1"/>
              <a:t>EditModel</a:t>
            </a:r>
            <a:endParaRPr lang="en-US"/>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Update the </a:t>
            </a:r>
            <a:r>
              <a:rPr lang="en-US" altLang="zh-CN" err="1"/>
              <a:t>EditModel</a:t>
            </a:r>
            <a:endParaRPr lang="en-US" altLang="zh-CN"/>
          </a:p>
        </p:txBody>
      </p:sp>
      <p:pic>
        <p:nvPicPr>
          <p:cNvPr id="12" name="Content Placeholder 11">
            <a:extLst>
              <a:ext uri="{FF2B5EF4-FFF2-40B4-BE49-F238E27FC236}">
                <a16:creationId xmlns:a16="http://schemas.microsoft.com/office/drawing/2014/main" id="{5CF889B0-6D79-386B-D95D-97209561FABF}"/>
              </a:ext>
            </a:extLst>
          </p:cNvPr>
          <p:cNvPicPr>
            <a:picLocks noGrp="1" noChangeAspect="1"/>
          </p:cNvPicPr>
          <p:nvPr>
            <p:ph idx="1"/>
          </p:nvPr>
        </p:nvPicPr>
        <p:blipFill>
          <a:blip r:embed="rId3"/>
          <a:stretch>
            <a:fillRect/>
          </a:stretch>
        </p:blipFill>
        <p:spPr>
          <a:xfrm>
            <a:off x="1481003" y="1710145"/>
            <a:ext cx="3843368" cy="4080427"/>
          </a:xfrm>
        </p:spPr>
      </p:pic>
      <p:pic>
        <p:nvPicPr>
          <p:cNvPr id="14" name="Picture 13">
            <a:extLst>
              <a:ext uri="{FF2B5EF4-FFF2-40B4-BE49-F238E27FC236}">
                <a16:creationId xmlns:a16="http://schemas.microsoft.com/office/drawing/2014/main" id="{9AF9CE1E-6DED-47DF-C5D6-3759567631E3}"/>
              </a:ext>
            </a:extLst>
          </p:cNvPr>
          <p:cNvPicPr>
            <a:picLocks noChangeAspect="1"/>
          </p:cNvPicPr>
          <p:nvPr/>
        </p:nvPicPr>
        <p:blipFill>
          <a:blip r:embed="rId4"/>
          <a:stretch>
            <a:fillRect/>
          </a:stretch>
        </p:blipFill>
        <p:spPr>
          <a:xfrm>
            <a:off x="6716312" y="1710145"/>
            <a:ext cx="3843368" cy="4095484"/>
          </a:xfrm>
          <a:prstGeom prst="rect">
            <a:avLst/>
          </a:prstGeom>
        </p:spPr>
      </p:pic>
    </p:spTree>
    <p:extLst>
      <p:ext uri="{BB962C8B-B14F-4D97-AF65-F5344CB8AC3E}">
        <p14:creationId xmlns:p14="http://schemas.microsoft.com/office/powerpoint/2010/main" val="3026312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Update the DeleteModel</a:t>
            </a:r>
            <a:endParaRPr lang="en-US" err="1"/>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Update the delete page model</a:t>
            </a:r>
          </a:p>
        </p:txBody>
      </p:sp>
      <p:pic>
        <p:nvPicPr>
          <p:cNvPr id="5" name="Content Placeholder 4">
            <a:extLst>
              <a:ext uri="{FF2B5EF4-FFF2-40B4-BE49-F238E27FC236}">
                <a16:creationId xmlns:a16="http://schemas.microsoft.com/office/drawing/2014/main" id="{619CEDB2-D003-31D3-5086-BA7F7F58F757}"/>
              </a:ext>
            </a:extLst>
          </p:cNvPr>
          <p:cNvPicPr>
            <a:picLocks noGrp="1" noChangeAspect="1"/>
          </p:cNvPicPr>
          <p:nvPr>
            <p:ph idx="1"/>
          </p:nvPr>
        </p:nvPicPr>
        <p:blipFill>
          <a:blip r:embed="rId3"/>
          <a:stretch>
            <a:fillRect/>
          </a:stretch>
        </p:blipFill>
        <p:spPr>
          <a:xfrm>
            <a:off x="4222823" y="1650533"/>
            <a:ext cx="3746354" cy="4203729"/>
          </a:xfrm>
        </p:spPr>
      </p:pic>
    </p:spTree>
    <p:extLst>
      <p:ext uri="{BB962C8B-B14F-4D97-AF65-F5344CB8AC3E}">
        <p14:creationId xmlns:p14="http://schemas.microsoft.com/office/powerpoint/2010/main" val="3599529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895C-05F2-7764-66C0-18DBD919807F}"/>
              </a:ext>
            </a:extLst>
          </p:cNvPr>
          <p:cNvSpPr>
            <a:spLocks noGrp="1"/>
          </p:cNvSpPr>
          <p:nvPr>
            <p:ph type="ctrTitle"/>
          </p:nvPr>
        </p:nvSpPr>
        <p:spPr/>
        <p:txBody>
          <a:bodyPr>
            <a:normAutofit/>
          </a:bodyPr>
          <a:lstStyle/>
          <a:p>
            <a:r>
              <a:rPr lang="en-US" altLang="zh-CN"/>
              <a:t>Inject the authorization service into the views</a:t>
            </a:r>
            <a:endParaRPr lang="zh-CN" altLang="en-US"/>
          </a:p>
        </p:txBody>
      </p:sp>
      <p:sp>
        <p:nvSpPr>
          <p:cNvPr id="3" name="Subtitle 2">
            <a:extLst>
              <a:ext uri="{FF2B5EF4-FFF2-40B4-BE49-F238E27FC236}">
                <a16:creationId xmlns:a16="http://schemas.microsoft.com/office/drawing/2014/main" id="{4019502E-BBA4-8C15-2BBE-6564CFFB8F8D}"/>
              </a:ext>
            </a:extLst>
          </p:cNvPr>
          <p:cNvSpPr>
            <a:spLocks noGrp="1"/>
          </p:cNvSpPr>
          <p:nvPr>
            <p:ph type="subTitle" idx="1"/>
          </p:nvPr>
        </p:nvSpPr>
        <p:spPr/>
        <p:txBody>
          <a:bodyPr/>
          <a:lstStyle/>
          <a:p>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 </a:t>
            </a:r>
            <a:endParaRPr lang="zh-CN" altLang="en-US"/>
          </a:p>
        </p:txBody>
      </p:sp>
    </p:spTree>
    <p:extLst>
      <p:ext uri="{BB962C8B-B14F-4D97-AF65-F5344CB8AC3E}">
        <p14:creationId xmlns:p14="http://schemas.microsoft.com/office/powerpoint/2010/main" val="227713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fontScale="90000"/>
          </a:bodyPr>
          <a:lstStyle/>
          <a:p>
            <a:r>
              <a:rPr lang="en-US" altLang="zh-CN"/>
              <a:t>Inject the authorization service into the views</a:t>
            </a:r>
            <a:endParaRPr lang="en-US"/>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Currently, the UI shows edit and delete links for contacts but the user can't modify</a:t>
            </a:r>
          </a:p>
        </p:txBody>
      </p:sp>
      <p:pic>
        <p:nvPicPr>
          <p:cNvPr id="5" name="Content Placeholder 4">
            <a:extLst>
              <a:ext uri="{FF2B5EF4-FFF2-40B4-BE49-F238E27FC236}">
                <a16:creationId xmlns:a16="http://schemas.microsoft.com/office/drawing/2014/main" id="{F80CD2F4-E6CC-FD6B-EA36-92B3054FA0E0}"/>
              </a:ext>
            </a:extLst>
          </p:cNvPr>
          <p:cNvPicPr>
            <a:picLocks noGrp="1" noChangeAspect="1"/>
          </p:cNvPicPr>
          <p:nvPr>
            <p:ph idx="1"/>
          </p:nvPr>
        </p:nvPicPr>
        <p:blipFill>
          <a:blip r:embed="rId2"/>
          <a:stretch>
            <a:fillRect/>
          </a:stretch>
        </p:blipFill>
        <p:spPr>
          <a:xfrm>
            <a:off x="2983170" y="3129760"/>
            <a:ext cx="6225659" cy="2478421"/>
          </a:xfrm>
        </p:spPr>
      </p:pic>
      <p:pic>
        <p:nvPicPr>
          <p:cNvPr id="18" name="Picture 17">
            <a:extLst>
              <a:ext uri="{FF2B5EF4-FFF2-40B4-BE49-F238E27FC236}">
                <a16:creationId xmlns:a16="http://schemas.microsoft.com/office/drawing/2014/main" id="{90382B2E-E38E-6163-BCCF-D3CB9594BBB8}"/>
              </a:ext>
            </a:extLst>
          </p:cNvPr>
          <p:cNvPicPr>
            <a:picLocks noChangeAspect="1"/>
          </p:cNvPicPr>
          <p:nvPr/>
        </p:nvPicPr>
        <p:blipFill>
          <a:blip r:embed="rId3"/>
          <a:stretch>
            <a:fillRect/>
          </a:stretch>
        </p:blipFill>
        <p:spPr>
          <a:xfrm>
            <a:off x="1693408" y="1896977"/>
            <a:ext cx="9135291" cy="943615"/>
          </a:xfrm>
          <a:prstGeom prst="rect">
            <a:avLst/>
          </a:prstGeom>
        </p:spPr>
      </p:pic>
    </p:spTree>
    <p:extLst>
      <p:ext uri="{BB962C8B-B14F-4D97-AF65-F5344CB8AC3E}">
        <p14:creationId xmlns:p14="http://schemas.microsoft.com/office/powerpoint/2010/main" val="3150576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3519-33D4-FAD6-6283-3CC5F3411E10}"/>
              </a:ext>
            </a:extLst>
          </p:cNvPr>
          <p:cNvSpPr>
            <a:spLocks noGrp="1"/>
          </p:cNvSpPr>
          <p:nvPr>
            <p:ph type="ctrTitle"/>
          </p:nvPr>
        </p:nvSpPr>
        <p:spPr/>
        <p:txBody>
          <a:bodyPr/>
          <a:lstStyle/>
          <a:p>
            <a:r>
              <a:rPr lang="en-CA" altLang="zh-CN"/>
              <a:t>Create the Starter App</a:t>
            </a:r>
            <a:endParaRPr lang="zh-CN" altLang="en-US"/>
          </a:p>
        </p:txBody>
      </p:sp>
      <p:sp>
        <p:nvSpPr>
          <p:cNvPr id="3" name="Subtitle 2">
            <a:extLst>
              <a:ext uri="{FF2B5EF4-FFF2-40B4-BE49-F238E27FC236}">
                <a16:creationId xmlns:a16="http://schemas.microsoft.com/office/drawing/2014/main" id="{C29FF081-ACE5-5905-3051-D69C4B86E0D2}"/>
              </a:ext>
            </a:extLst>
          </p:cNvPr>
          <p:cNvSpPr>
            <a:spLocks noGrp="1"/>
          </p:cNvSpPr>
          <p:nvPr>
            <p:ph type="subTitle" idx="1"/>
          </p:nvPr>
        </p:nvSpPr>
        <p:spPr/>
        <p:txBody>
          <a:bodyPr/>
          <a:lstStyle/>
          <a:p>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a:t>
            </a:r>
            <a:endParaRPr lang="en-US" altLang="zh-CN"/>
          </a:p>
        </p:txBody>
      </p:sp>
    </p:spTree>
    <p:extLst>
      <p:ext uri="{BB962C8B-B14F-4D97-AF65-F5344CB8AC3E}">
        <p14:creationId xmlns:p14="http://schemas.microsoft.com/office/powerpoint/2010/main" val="2433815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fontScale="90000"/>
          </a:bodyPr>
          <a:lstStyle/>
          <a:p>
            <a:r>
              <a:rPr lang="en-US" altLang="zh-CN"/>
              <a:t>Inject the authorization service into the views</a:t>
            </a:r>
            <a:endParaRPr lang="en-US"/>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Inject the authorization service in the Pages/_</a:t>
            </a:r>
            <a:r>
              <a:rPr lang="en-US" altLang="zh-CN" err="1"/>
              <a:t>ViewImports.cshtml</a:t>
            </a:r>
            <a:r>
              <a:rPr lang="en-US" altLang="zh-CN"/>
              <a:t> file</a:t>
            </a:r>
          </a:p>
        </p:txBody>
      </p:sp>
      <p:pic>
        <p:nvPicPr>
          <p:cNvPr id="11" name="Content Placeholder 10">
            <a:extLst>
              <a:ext uri="{FF2B5EF4-FFF2-40B4-BE49-F238E27FC236}">
                <a16:creationId xmlns:a16="http://schemas.microsoft.com/office/drawing/2014/main" id="{BAFE1452-6871-3D3E-D776-45DC6AD45A39}"/>
              </a:ext>
            </a:extLst>
          </p:cNvPr>
          <p:cNvPicPr>
            <a:picLocks noGrp="1" noChangeAspect="1"/>
          </p:cNvPicPr>
          <p:nvPr>
            <p:ph idx="1"/>
          </p:nvPr>
        </p:nvPicPr>
        <p:blipFill>
          <a:blip r:embed="rId2"/>
          <a:stretch>
            <a:fillRect/>
          </a:stretch>
        </p:blipFill>
        <p:spPr>
          <a:xfrm>
            <a:off x="3224329" y="2543331"/>
            <a:ext cx="5743341" cy="2714626"/>
          </a:xfrm>
          <a:prstGeom prst="rect">
            <a:avLst/>
          </a:prstGeom>
        </p:spPr>
      </p:pic>
    </p:spTree>
    <p:extLst>
      <p:ext uri="{BB962C8B-B14F-4D97-AF65-F5344CB8AC3E}">
        <p14:creationId xmlns:p14="http://schemas.microsoft.com/office/powerpoint/2010/main" val="340609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fontScale="90000"/>
          </a:bodyPr>
          <a:lstStyle/>
          <a:p>
            <a:r>
              <a:rPr lang="en-US" altLang="zh-CN"/>
              <a:t>Inject the authorization service into the views</a:t>
            </a:r>
            <a:endParaRPr lang="en-US"/>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Update the Edit and Delete links in Pages/Contacts/</a:t>
            </a:r>
            <a:r>
              <a:rPr lang="en-US" altLang="zh-CN" err="1"/>
              <a:t>Index.cshtml</a:t>
            </a:r>
            <a:endParaRPr lang="en-US" altLang="zh-CN"/>
          </a:p>
        </p:txBody>
      </p:sp>
      <p:pic>
        <p:nvPicPr>
          <p:cNvPr id="11" name="Content Placeholder 10">
            <a:extLst>
              <a:ext uri="{FF2B5EF4-FFF2-40B4-BE49-F238E27FC236}">
                <a16:creationId xmlns:a16="http://schemas.microsoft.com/office/drawing/2014/main" id="{6086568B-A900-1EFD-8321-8EE423DCF145}"/>
              </a:ext>
            </a:extLst>
          </p:cNvPr>
          <p:cNvPicPr>
            <a:picLocks noGrp="1" noChangeAspect="1"/>
          </p:cNvPicPr>
          <p:nvPr>
            <p:ph idx="1"/>
          </p:nvPr>
        </p:nvPicPr>
        <p:blipFill>
          <a:blip r:embed="rId2"/>
          <a:stretch>
            <a:fillRect/>
          </a:stretch>
        </p:blipFill>
        <p:spPr>
          <a:xfrm>
            <a:off x="676792" y="2568622"/>
            <a:ext cx="5150770" cy="2225447"/>
          </a:xfrm>
          <a:prstGeom prst="rect">
            <a:avLst/>
          </a:prstGeom>
        </p:spPr>
      </p:pic>
      <p:pic>
        <p:nvPicPr>
          <p:cNvPr id="13" name="Picture 12">
            <a:extLst>
              <a:ext uri="{FF2B5EF4-FFF2-40B4-BE49-F238E27FC236}">
                <a16:creationId xmlns:a16="http://schemas.microsoft.com/office/drawing/2014/main" id="{76C16569-8113-80C8-3E87-BD104EE82F5C}"/>
              </a:ext>
            </a:extLst>
          </p:cNvPr>
          <p:cNvPicPr>
            <a:picLocks noChangeAspect="1"/>
          </p:cNvPicPr>
          <p:nvPr/>
        </p:nvPicPr>
        <p:blipFill>
          <a:blip r:embed="rId3"/>
          <a:stretch>
            <a:fillRect/>
          </a:stretch>
        </p:blipFill>
        <p:spPr>
          <a:xfrm>
            <a:off x="6270129" y="1595438"/>
            <a:ext cx="5008076" cy="4405311"/>
          </a:xfrm>
          <a:prstGeom prst="rect">
            <a:avLst/>
          </a:prstGeom>
        </p:spPr>
      </p:pic>
    </p:spTree>
    <p:extLst>
      <p:ext uri="{BB962C8B-B14F-4D97-AF65-F5344CB8AC3E}">
        <p14:creationId xmlns:p14="http://schemas.microsoft.com/office/powerpoint/2010/main" val="2814317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Update the Details</a:t>
            </a:r>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Update the details view and the details page model</a:t>
            </a:r>
          </a:p>
        </p:txBody>
      </p:sp>
      <p:pic>
        <p:nvPicPr>
          <p:cNvPr id="5" name="Content Placeholder 4">
            <a:extLst>
              <a:ext uri="{FF2B5EF4-FFF2-40B4-BE49-F238E27FC236}">
                <a16:creationId xmlns:a16="http://schemas.microsoft.com/office/drawing/2014/main" id="{F7D29A9D-505F-00E2-193E-C673FBCA4586}"/>
              </a:ext>
            </a:extLst>
          </p:cNvPr>
          <p:cNvPicPr>
            <a:picLocks noGrp="1" noChangeAspect="1"/>
          </p:cNvPicPr>
          <p:nvPr>
            <p:ph idx="1"/>
          </p:nvPr>
        </p:nvPicPr>
        <p:blipFill>
          <a:blip r:embed="rId2"/>
          <a:stretch>
            <a:fillRect/>
          </a:stretch>
        </p:blipFill>
        <p:spPr>
          <a:xfrm>
            <a:off x="1492656" y="1947242"/>
            <a:ext cx="3503912" cy="3714750"/>
          </a:xfrm>
        </p:spPr>
      </p:pic>
      <p:pic>
        <p:nvPicPr>
          <p:cNvPr id="7" name="Content Placeholder 4">
            <a:extLst>
              <a:ext uri="{FF2B5EF4-FFF2-40B4-BE49-F238E27FC236}">
                <a16:creationId xmlns:a16="http://schemas.microsoft.com/office/drawing/2014/main" id="{7CC0DA4E-5038-DDBD-C250-23F0DB67F062}"/>
              </a:ext>
            </a:extLst>
          </p:cNvPr>
          <p:cNvPicPr>
            <a:picLocks noChangeAspect="1"/>
          </p:cNvPicPr>
          <p:nvPr/>
        </p:nvPicPr>
        <p:blipFill>
          <a:blip r:embed="rId3"/>
          <a:stretch>
            <a:fillRect/>
          </a:stretch>
        </p:blipFill>
        <p:spPr>
          <a:xfrm>
            <a:off x="6090676" y="1947242"/>
            <a:ext cx="4490582" cy="371475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498093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Differences between Challenge and Forbid</a:t>
            </a:r>
            <a:endParaRPr lang="en-US"/>
          </a:p>
        </p:txBody>
      </p:sp>
      <p:sp>
        <p:nvSpPr>
          <p:cNvPr id="6" name="TextBox 5">
            <a:extLst>
              <a:ext uri="{FF2B5EF4-FFF2-40B4-BE49-F238E27FC236}">
                <a16:creationId xmlns:a16="http://schemas.microsoft.com/office/drawing/2014/main" id="{12F1DCE0-6B3C-FEA4-EB29-D06D4D7BBDEE}"/>
              </a:ext>
            </a:extLst>
          </p:cNvPr>
          <p:cNvSpPr txBox="1"/>
          <p:nvPr/>
        </p:nvSpPr>
        <p:spPr>
          <a:xfrm>
            <a:off x="913795" y="6000749"/>
            <a:ext cx="10353762" cy="369332"/>
          </a:xfrm>
          <a:prstGeom prst="rect">
            <a:avLst/>
          </a:prstGeom>
          <a:noFill/>
        </p:spPr>
        <p:txBody>
          <a:bodyPr wrap="square" rtlCol="0">
            <a:spAutoFit/>
          </a:bodyPr>
          <a:lstStyle/>
          <a:p>
            <a:pPr algn="ctr"/>
            <a:r>
              <a:rPr lang="en-US" altLang="zh-CN"/>
              <a:t>The code allows anonymous users</a:t>
            </a:r>
          </a:p>
        </p:txBody>
      </p:sp>
      <p:pic>
        <p:nvPicPr>
          <p:cNvPr id="5" name="Content Placeholder 4">
            <a:extLst>
              <a:ext uri="{FF2B5EF4-FFF2-40B4-BE49-F238E27FC236}">
                <a16:creationId xmlns:a16="http://schemas.microsoft.com/office/drawing/2014/main" id="{38582584-9939-EE37-0343-95A4CCD4EAB7}"/>
              </a:ext>
            </a:extLst>
          </p:cNvPr>
          <p:cNvPicPr>
            <a:picLocks noGrp="1" noChangeAspect="1"/>
          </p:cNvPicPr>
          <p:nvPr>
            <p:ph idx="1"/>
          </p:nvPr>
        </p:nvPicPr>
        <p:blipFill>
          <a:blip r:embed="rId3"/>
          <a:stretch>
            <a:fillRect/>
          </a:stretch>
        </p:blipFill>
        <p:spPr>
          <a:xfrm>
            <a:off x="3944041" y="2076450"/>
            <a:ext cx="4294392" cy="3714750"/>
          </a:xfrm>
        </p:spPr>
      </p:pic>
    </p:spTree>
    <p:extLst>
      <p:ext uri="{BB962C8B-B14F-4D97-AF65-F5344CB8AC3E}">
        <p14:creationId xmlns:p14="http://schemas.microsoft.com/office/powerpoint/2010/main" val="819528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1A5E6-6088-9541-20AC-0376C8FE1508}"/>
              </a:ext>
            </a:extLst>
          </p:cNvPr>
          <p:cNvSpPr>
            <a:spLocks noGrp="1"/>
          </p:cNvSpPr>
          <p:nvPr>
            <p:ph type="ctrTitle"/>
          </p:nvPr>
        </p:nvSpPr>
        <p:spPr/>
        <p:txBody>
          <a:bodyPr/>
          <a:lstStyle/>
          <a:p>
            <a:r>
              <a:rPr lang="en-CA" altLang="zh-CN"/>
              <a:t>Testing the App</a:t>
            </a:r>
            <a:endParaRPr lang="zh-CN" altLang="en-US"/>
          </a:p>
        </p:txBody>
      </p:sp>
      <p:sp>
        <p:nvSpPr>
          <p:cNvPr id="3" name="Subtitle 2">
            <a:extLst>
              <a:ext uri="{FF2B5EF4-FFF2-40B4-BE49-F238E27FC236}">
                <a16:creationId xmlns:a16="http://schemas.microsoft.com/office/drawing/2014/main" id="{F66E09F3-7783-0B45-E22C-A57EFC24F327}"/>
              </a:ext>
            </a:extLst>
          </p:cNvPr>
          <p:cNvSpPr>
            <a:spLocks noGrp="1"/>
          </p:cNvSpPr>
          <p:nvPr>
            <p:ph type="subTitle" idx="1"/>
          </p:nvPr>
        </p:nvSpPr>
        <p:spPr/>
        <p:txBody>
          <a:bodyPr/>
          <a:lstStyle/>
          <a:p>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rPr>
              <a:t>. </a:t>
            </a:r>
            <a:endParaRPr lang="zh-CN" altLang="en-US"/>
          </a:p>
        </p:txBody>
      </p:sp>
    </p:spTree>
    <p:extLst>
      <p:ext uri="{BB962C8B-B14F-4D97-AF65-F5344CB8AC3E}">
        <p14:creationId xmlns:p14="http://schemas.microsoft.com/office/powerpoint/2010/main" val="1961890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D08-0813-A9A5-0A56-173A1B53CC99}"/>
              </a:ext>
            </a:extLst>
          </p:cNvPr>
          <p:cNvSpPr>
            <a:spLocks noGrp="1"/>
          </p:cNvSpPr>
          <p:nvPr>
            <p:ph type="title"/>
          </p:nvPr>
        </p:nvSpPr>
        <p:spPr/>
        <p:txBody>
          <a:bodyPr>
            <a:normAutofit/>
          </a:bodyPr>
          <a:lstStyle/>
          <a:p>
            <a:r>
              <a:rPr lang="en-US" altLang="zh-CN"/>
              <a:t>Testing the App</a:t>
            </a:r>
            <a:endParaRPr lang="en-US"/>
          </a:p>
        </p:txBody>
      </p:sp>
      <p:graphicFrame>
        <p:nvGraphicFramePr>
          <p:cNvPr id="3" name="Table 4">
            <a:extLst>
              <a:ext uri="{FF2B5EF4-FFF2-40B4-BE49-F238E27FC236}">
                <a16:creationId xmlns:a16="http://schemas.microsoft.com/office/drawing/2014/main" id="{E60B165B-275F-F85E-58A4-7DED9D832277}"/>
              </a:ext>
            </a:extLst>
          </p:cNvPr>
          <p:cNvGraphicFramePr>
            <a:graphicFrameLocks noGrp="1"/>
          </p:cNvGraphicFramePr>
          <p:nvPr>
            <p:ph idx="1"/>
            <p:extLst>
              <p:ext uri="{D42A27DB-BD31-4B8C-83A1-F6EECF244321}">
                <p14:modId xmlns:p14="http://schemas.microsoft.com/office/powerpoint/2010/main" val="3929363494"/>
              </p:ext>
            </p:extLst>
          </p:nvPr>
        </p:nvGraphicFramePr>
        <p:xfrm>
          <a:off x="914400" y="2730139"/>
          <a:ext cx="10353675" cy="1478280"/>
        </p:xfrm>
        <a:graphic>
          <a:graphicData uri="http://schemas.openxmlformats.org/drawingml/2006/table">
            <a:tbl>
              <a:tblPr firstRow="1" bandRow="1">
                <a:tableStyleId>{5C22544A-7EE6-4342-B048-85BDC9FD1C3A}</a:tableStyleId>
              </a:tblPr>
              <a:tblGrid>
                <a:gridCol w="2704011">
                  <a:extLst>
                    <a:ext uri="{9D8B030D-6E8A-4147-A177-3AD203B41FA5}">
                      <a16:colId xmlns:a16="http://schemas.microsoft.com/office/drawing/2014/main" val="220915255"/>
                    </a:ext>
                  </a:extLst>
                </a:gridCol>
                <a:gridCol w="3474720">
                  <a:extLst>
                    <a:ext uri="{9D8B030D-6E8A-4147-A177-3AD203B41FA5}">
                      <a16:colId xmlns:a16="http://schemas.microsoft.com/office/drawing/2014/main" val="2420541435"/>
                    </a:ext>
                  </a:extLst>
                </a:gridCol>
                <a:gridCol w="4174944">
                  <a:extLst>
                    <a:ext uri="{9D8B030D-6E8A-4147-A177-3AD203B41FA5}">
                      <a16:colId xmlns:a16="http://schemas.microsoft.com/office/drawing/2014/main" val="385901721"/>
                    </a:ext>
                  </a:extLst>
                </a:gridCol>
              </a:tblGrid>
              <a:tr h="122101">
                <a:tc>
                  <a:txBody>
                    <a:bodyPr/>
                    <a:lstStyle/>
                    <a:p>
                      <a:pPr algn="l" fontAlgn="t"/>
                      <a:r>
                        <a:rPr lang="en-CA">
                          <a:effectLst/>
                        </a:rPr>
                        <a:t>User</a:t>
                      </a:r>
                    </a:p>
                  </a:txBody>
                  <a:tcPr/>
                </a:tc>
                <a:tc>
                  <a:txBody>
                    <a:bodyPr/>
                    <a:lstStyle/>
                    <a:p>
                      <a:pPr algn="ctr" fontAlgn="t"/>
                      <a:r>
                        <a:rPr lang="en-CA">
                          <a:effectLst/>
                        </a:rPr>
                        <a:t>Approve or reject contacts</a:t>
                      </a:r>
                    </a:p>
                  </a:txBody>
                  <a:tcPr/>
                </a:tc>
                <a:tc>
                  <a:txBody>
                    <a:bodyPr/>
                    <a:lstStyle/>
                    <a:p>
                      <a:pPr algn="l" fontAlgn="t"/>
                      <a:r>
                        <a:rPr lang="en-CA">
                          <a:effectLst/>
                        </a:rPr>
                        <a:t>Options</a:t>
                      </a:r>
                    </a:p>
                  </a:txBody>
                  <a:tcPr/>
                </a:tc>
                <a:extLst>
                  <a:ext uri="{0D108BD9-81ED-4DB2-BD59-A6C34878D82A}">
                    <a16:rowId xmlns:a16="http://schemas.microsoft.com/office/drawing/2014/main" val="3680631545"/>
                  </a:ext>
                </a:extLst>
              </a:tr>
              <a:tr h="370840">
                <a:tc>
                  <a:txBody>
                    <a:bodyPr/>
                    <a:lstStyle/>
                    <a:p>
                      <a:pPr algn="l" fontAlgn="t"/>
                      <a:r>
                        <a:rPr lang="en-CA">
                          <a:effectLst/>
                        </a:rPr>
                        <a:t>test@example.com</a:t>
                      </a:r>
                    </a:p>
                  </a:txBody>
                  <a:tcPr/>
                </a:tc>
                <a:tc>
                  <a:txBody>
                    <a:bodyPr/>
                    <a:lstStyle/>
                    <a:p>
                      <a:pPr algn="ctr" fontAlgn="t"/>
                      <a:r>
                        <a:rPr lang="en-CA">
                          <a:effectLst/>
                        </a:rPr>
                        <a:t>No</a:t>
                      </a:r>
                    </a:p>
                  </a:txBody>
                  <a:tcPr/>
                </a:tc>
                <a:tc>
                  <a:txBody>
                    <a:bodyPr/>
                    <a:lstStyle/>
                    <a:p>
                      <a:pPr algn="l" fontAlgn="t"/>
                      <a:r>
                        <a:rPr lang="en-US">
                          <a:effectLst/>
                        </a:rPr>
                        <a:t>Edit and delete their data.</a:t>
                      </a:r>
                    </a:p>
                  </a:txBody>
                  <a:tcPr/>
                </a:tc>
                <a:extLst>
                  <a:ext uri="{0D108BD9-81ED-4DB2-BD59-A6C34878D82A}">
                    <a16:rowId xmlns:a16="http://schemas.microsoft.com/office/drawing/2014/main" val="3233907671"/>
                  </a:ext>
                </a:extLst>
              </a:tr>
              <a:tr h="370840">
                <a:tc>
                  <a:txBody>
                    <a:bodyPr/>
                    <a:lstStyle/>
                    <a:p>
                      <a:pPr algn="l" fontAlgn="t"/>
                      <a:r>
                        <a:rPr lang="en-CA">
                          <a:effectLst/>
                        </a:rPr>
                        <a:t>manager@contoso.com</a:t>
                      </a:r>
                    </a:p>
                  </a:txBody>
                  <a:tcPr/>
                </a:tc>
                <a:tc>
                  <a:txBody>
                    <a:bodyPr/>
                    <a:lstStyle/>
                    <a:p>
                      <a:pPr algn="ctr" fontAlgn="t"/>
                      <a:r>
                        <a:rPr lang="en-CA">
                          <a:effectLst/>
                        </a:rPr>
                        <a:t>Yes</a:t>
                      </a:r>
                    </a:p>
                  </a:txBody>
                  <a:tcPr/>
                </a:tc>
                <a:tc>
                  <a:txBody>
                    <a:bodyPr/>
                    <a:lstStyle/>
                    <a:p>
                      <a:pPr algn="l" fontAlgn="t"/>
                      <a:r>
                        <a:rPr lang="en-US">
                          <a:effectLst/>
                        </a:rPr>
                        <a:t>Edit and delete their data.</a:t>
                      </a:r>
                    </a:p>
                  </a:txBody>
                  <a:tcPr/>
                </a:tc>
                <a:extLst>
                  <a:ext uri="{0D108BD9-81ED-4DB2-BD59-A6C34878D82A}">
                    <a16:rowId xmlns:a16="http://schemas.microsoft.com/office/drawing/2014/main" val="1547790637"/>
                  </a:ext>
                </a:extLst>
              </a:tr>
              <a:tr h="370840">
                <a:tc>
                  <a:txBody>
                    <a:bodyPr/>
                    <a:lstStyle/>
                    <a:p>
                      <a:pPr algn="l" fontAlgn="t"/>
                      <a:r>
                        <a:rPr lang="en-CA">
                          <a:effectLst/>
                        </a:rPr>
                        <a:t>admin@contoso.com</a:t>
                      </a:r>
                    </a:p>
                  </a:txBody>
                  <a:tcPr/>
                </a:tc>
                <a:tc>
                  <a:txBody>
                    <a:bodyPr/>
                    <a:lstStyle/>
                    <a:p>
                      <a:pPr algn="ctr" fontAlgn="t"/>
                      <a:r>
                        <a:rPr lang="en-CA">
                          <a:effectLst/>
                        </a:rPr>
                        <a:t>Yes</a:t>
                      </a:r>
                    </a:p>
                  </a:txBody>
                  <a:tcPr/>
                </a:tc>
                <a:tc>
                  <a:txBody>
                    <a:bodyPr/>
                    <a:lstStyle/>
                    <a:p>
                      <a:pPr algn="l" fontAlgn="t"/>
                      <a:r>
                        <a:rPr lang="en-US">
                          <a:effectLst/>
                        </a:rPr>
                        <a:t>Edit and delete </a:t>
                      </a:r>
                      <a:r>
                        <a:rPr lang="en-US" b="1" i="1">
                          <a:effectLst/>
                        </a:rPr>
                        <a:t>all</a:t>
                      </a:r>
                      <a:r>
                        <a:rPr lang="en-US">
                          <a:effectLst/>
                        </a:rPr>
                        <a:t> data.</a:t>
                      </a:r>
                    </a:p>
                  </a:txBody>
                  <a:tcPr/>
                </a:tc>
                <a:extLst>
                  <a:ext uri="{0D108BD9-81ED-4DB2-BD59-A6C34878D82A}">
                    <a16:rowId xmlns:a16="http://schemas.microsoft.com/office/drawing/2014/main" val="2683220958"/>
                  </a:ext>
                </a:extLst>
              </a:tr>
            </a:tbl>
          </a:graphicData>
        </a:graphic>
      </p:graphicFrame>
    </p:spTree>
    <p:extLst>
      <p:ext uri="{BB962C8B-B14F-4D97-AF65-F5344CB8AC3E}">
        <p14:creationId xmlns:p14="http://schemas.microsoft.com/office/powerpoint/2010/main" val="486098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55228-F471-1124-DC0D-708CCE3B8C5E}"/>
              </a:ext>
            </a:extLst>
          </p:cNvPr>
          <p:cNvSpPr>
            <a:spLocks noGrp="1"/>
          </p:cNvSpPr>
          <p:nvPr>
            <p:ph type="ctrTitle"/>
          </p:nvPr>
        </p:nvSpPr>
        <p:spPr/>
        <p:txBody>
          <a:bodyPr>
            <a:normAutofit/>
          </a:bodyPr>
          <a:lstStyle/>
          <a:p>
            <a:r>
              <a:rPr lang="en-US" altLang="zh-CN"/>
              <a:t>Part 2</a:t>
            </a:r>
            <a:endParaRPr lang="zh-CN" altLang="en-US"/>
          </a:p>
        </p:txBody>
      </p:sp>
      <p:sp>
        <p:nvSpPr>
          <p:cNvPr id="3" name="Subtitle 2">
            <a:extLst>
              <a:ext uri="{FF2B5EF4-FFF2-40B4-BE49-F238E27FC236}">
                <a16:creationId xmlns:a16="http://schemas.microsoft.com/office/drawing/2014/main" id="{D9DF4B77-343D-26F8-146E-95F6F1CE9FB0}"/>
              </a:ext>
            </a:extLst>
          </p:cNvPr>
          <p:cNvSpPr>
            <a:spLocks noGrp="1"/>
          </p:cNvSpPr>
          <p:nvPr>
            <p:ph type="subTitle" idx="1"/>
          </p:nvPr>
        </p:nvSpPr>
        <p:spPr/>
        <p:txBody>
          <a:bodyPr/>
          <a:lstStyle/>
          <a:p>
            <a:r>
              <a:rPr lang="en-US" altLang="zh-CN"/>
              <a:t>Security Technologies Recommendations</a:t>
            </a:r>
            <a:endParaRPr lang="zh-CN" altLang="en-US"/>
          </a:p>
        </p:txBody>
      </p:sp>
    </p:spTree>
    <p:extLst>
      <p:ext uri="{BB962C8B-B14F-4D97-AF65-F5344CB8AC3E}">
        <p14:creationId xmlns:p14="http://schemas.microsoft.com/office/powerpoint/2010/main" val="3263430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1647-9C29-6069-B06B-15B1B47A6670}"/>
              </a:ext>
            </a:extLst>
          </p:cNvPr>
          <p:cNvSpPr>
            <a:spLocks noGrp="1"/>
          </p:cNvSpPr>
          <p:nvPr>
            <p:ph type="title"/>
          </p:nvPr>
        </p:nvSpPr>
        <p:spPr/>
        <p:txBody>
          <a:bodyPr>
            <a:normAutofit fontScale="90000"/>
          </a:bodyPr>
          <a:lstStyle/>
          <a:p>
            <a:r>
              <a:rPr lang="en-US" altLang="zh-CN"/>
              <a:t>How can we transfer personal data securely within a company’s network?</a:t>
            </a:r>
            <a:endParaRPr lang="zh-CN" altLang="en-US"/>
          </a:p>
        </p:txBody>
      </p:sp>
      <p:sp>
        <p:nvSpPr>
          <p:cNvPr id="3" name="Content Placeholder 2">
            <a:extLst>
              <a:ext uri="{FF2B5EF4-FFF2-40B4-BE49-F238E27FC236}">
                <a16:creationId xmlns:a16="http://schemas.microsoft.com/office/drawing/2014/main" id="{F2E131F0-5B55-98D7-CD74-3015B87AFC69}"/>
              </a:ext>
            </a:extLst>
          </p:cNvPr>
          <p:cNvSpPr>
            <a:spLocks noGrp="1"/>
          </p:cNvSpPr>
          <p:nvPr>
            <p:ph idx="1"/>
          </p:nvPr>
        </p:nvSpPr>
        <p:spPr/>
        <p:txBody>
          <a:bodyPr/>
          <a:lstStyle/>
          <a:p>
            <a:pPr marL="36900" indent="0">
              <a:buNone/>
            </a:pPr>
            <a:r>
              <a:rPr lang="en-CA" altLang="zh-CN" b="1"/>
              <a:t>Network Protocols</a:t>
            </a:r>
          </a:p>
          <a:p>
            <a:r>
              <a:rPr lang="en-US" altLang="zh-CN"/>
              <a:t>Determine how data is transmitted in the same network</a:t>
            </a:r>
          </a:p>
          <a:p>
            <a:r>
              <a:rPr lang="en-US" altLang="zh-CN"/>
              <a:t>How to format, transmit and receive data </a:t>
            </a:r>
          </a:p>
          <a:p>
            <a:pPr lvl="1"/>
            <a:r>
              <a:rPr lang="en-US" altLang="zh-CN"/>
              <a:t>computer network devices can communicate</a:t>
            </a:r>
          </a:p>
          <a:p>
            <a:pPr lvl="1"/>
            <a:r>
              <a:rPr lang="en-US" altLang="zh-CN"/>
              <a:t>regardless of the differences in their underlying infrastructures, designs or standards</a:t>
            </a:r>
            <a:endParaRPr lang="zh-CN" altLang="en-US"/>
          </a:p>
        </p:txBody>
      </p:sp>
    </p:spTree>
    <p:extLst>
      <p:ext uri="{BB962C8B-B14F-4D97-AF65-F5344CB8AC3E}">
        <p14:creationId xmlns:p14="http://schemas.microsoft.com/office/powerpoint/2010/main" val="156354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1A435-79B1-0676-E4C9-C306ECB62DC4}"/>
              </a:ext>
            </a:extLst>
          </p:cNvPr>
          <p:cNvSpPr>
            <a:spLocks noGrp="1"/>
          </p:cNvSpPr>
          <p:nvPr>
            <p:ph type="title"/>
          </p:nvPr>
        </p:nvSpPr>
        <p:spPr/>
        <p:txBody>
          <a:bodyPr>
            <a:normAutofit fontScale="90000"/>
          </a:bodyPr>
          <a:lstStyle/>
          <a:p>
            <a:r>
              <a:rPr lang="en-US" altLang="zh-CN"/>
              <a:t>What security protocol is best for transferring personal files?</a:t>
            </a:r>
            <a:endParaRPr lang="zh-CN" altLang="en-US"/>
          </a:p>
        </p:txBody>
      </p:sp>
      <p:sp>
        <p:nvSpPr>
          <p:cNvPr id="3" name="Content Placeholder 2">
            <a:extLst>
              <a:ext uri="{FF2B5EF4-FFF2-40B4-BE49-F238E27FC236}">
                <a16:creationId xmlns:a16="http://schemas.microsoft.com/office/drawing/2014/main" id="{F313085B-C466-ED43-4F09-408EB0A95AAD}"/>
              </a:ext>
            </a:extLst>
          </p:cNvPr>
          <p:cNvSpPr>
            <a:spLocks noGrp="1"/>
          </p:cNvSpPr>
          <p:nvPr>
            <p:ph idx="1"/>
          </p:nvPr>
        </p:nvSpPr>
        <p:spPr>
          <a:xfrm>
            <a:off x="913795" y="2076450"/>
            <a:ext cx="10353762" cy="4059307"/>
          </a:xfrm>
        </p:spPr>
        <p:txBody>
          <a:bodyPr>
            <a:normAutofit fontScale="92500" lnSpcReduction="10000"/>
          </a:bodyPr>
          <a:lstStyle/>
          <a:p>
            <a:pPr marL="36900" indent="0">
              <a:buNone/>
            </a:pPr>
            <a:r>
              <a:rPr lang="en-CA" altLang="zh-CN" b="1"/>
              <a:t>Secure File Transfer Protocol</a:t>
            </a:r>
          </a:p>
          <a:p>
            <a:r>
              <a:rPr lang="en-US" altLang="zh-CN"/>
              <a:t>built on Secure Shell cryptography </a:t>
            </a:r>
          </a:p>
          <a:p>
            <a:pPr lvl="1"/>
            <a:r>
              <a:rPr lang="en-US" altLang="zh-CN"/>
              <a:t>encrypt data being transferred</a:t>
            </a:r>
          </a:p>
          <a:p>
            <a:pPr indent="-305435"/>
            <a:r>
              <a:rPr lang="en-US" altLang="zh-CN"/>
              <a:t>the full security and authentication functionality of SSH</a:t>
            </a:r>
            <a:endParaRPr lang="en-US" altLang="zh-CN">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tLang="zh-CN"/>
              <a:t>the use of key pairs and host-based authentication</a:t>
            </a:r>
            <a:endParaRPr lang="en-US" altLang="zh-CN">
              <a:ln>
                <a:solidFill>
                  <a:prstClr val="black">
                    <a:lumMod val="75000"/>
                    <a:lumOff val="25000"/>
                    <a:alpha val="10000"/>
                  </a:prstClr>
                </a:solidFill>
              </a:ln>
              <a:effectLst>
                <a:outerShdw blurRad="9525" dist="25400" dir="14640000" algn="tl" rotWithShape="0">
                  <a:prstClr val="black">
                    <a:alpha val="30000"/>
                  </a:prstClr>
                </a:outerShdw>
              </a:effectLst>
            </a:endParaRPr>
          </a:p>
          <a:p>
            <a:pPr lvl="1"/>
            <a:r>
              <a:rPr lang="en-US" altLang="zh-CN"/>
              <a:t>making SFTP useful for sensitive data</a:t>
            </a:r>
          </a:p>
          <a:p>
            <a:r>
              <a:rPr lang="en-US" altLang="zh-CN"/>
              <a:t>protects against password sniffing and man-in-the-middle attacks</a:t>
            </a:r>
          </a:p>
          <a:p>
            <a:r>
              <a:rPr lang="en-US" altLang="zh-CN"/>
              <a:t>protects the integrity of the data using encryption and cryptographic hash functions, and authenticates both the server and the user.</a:t>
            </a:r>
            <a:endParaRPr lang="zh-CN" altLang="en-US"/>
          </a:p>
        </p:txBody>
      </p:sp>
    </p:spTree>
    <p:extLst>
      <p:ext uri="{BB962C8B-B14F-4D97-AF65-F5344CB8AC3E}">
        <p14:creationId xmlns:p14="http://schemas.microsoft.com/office/powerpoint/2010/main" val="3383688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F4A9F-90EB-A668-AD2B-741C50EFC481}"/>
              </a:ext>
            </a:extLst>
          </p:cNvPr>
          <p:cNvSpPr>
            <a:spLocks noGrp="1"/>
          </p:cNvSpPr>
          <p:nvPr>
            <p:ph type="title"/>
          </p:nvPr>
        </p:nvSpPr>
        <p:spPr/>
        <p:txBody>
          <a:bodyPr/>
          <a:lstStyle/>
          <a:p>
            <a:r>
              <a:rPr lang="en-US" altLang="zh-CN"/>
              <a:t>Can we encode and encrypt images?</a:t>
            </a:r>
            <a:endParaRPr lang="zh-CN" altLang="en-US"/>
          </a:p>
        </p:txBody>
      </p:sp>
      <p:sp>
        <p:nvSpPr>
          <p:cNvPr id="3" name="Content Placeholder 2">
            <a:extLst>
              <a:ext uri="{FF2B5EF4-FFF2-40B4-BE49-F238E27FC236}">
                <a16:creationId xmlns:a16="http://schemas.microsoft.com/office/drawing/2014/main" id="{886B0FC8-D727-A632-7A79-59270329A1E6}"/>
              </a:ext>
            </a:extLst>
          </p:cNvPr>
          <p:cNvSpPr>
            <a:spLocks noGrp="1"/>
          </p:cNvSpPr>
          <p:nvPr>
            <p:ph idx="1"/>
          </p:nvPr>
        </p:nvSpPr>
        <p:spPr/>
        <p:txBody>
          <a:bodyPr/>
          <a:lstStyle/>
          <a:p>
            <a:pPr indent="-305435"/>
            <a:r>
              <a:rPr lang="en-CA"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a:t>
            </a:r>
            <a:r>
              <a:rPr 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mage</a:t>
            </a:r>
            <a:r>
              <a:rPr lang="en-CA"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s</a:t>
            </a:r>
            <a:r>
              <a:rPr 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can be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e</a:t>
            </a:r>
            <a:r>
              <a:rPr 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ncrypted</a:t>
            </a:r>
          </a:p>
          <a:p>
            <a:pPr indent="-305435"/>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the</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binary</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data</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that</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comprises</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an</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image</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can</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be</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encrypted</a:t>
            </a:r>
            <a:endParaRPr 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For example:</a:t>
            </a:r>
          </a:p>
          <a:p>
            <a:pPr marL="719455" lvl="1" indent="-269875"/>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Image</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-&gt;</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Encrypt</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-&gt;</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B64Encode</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-&gt;</a:t>
            </a:r>
            <a:r>
              <a:rPr lang="zh-CN" alt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t>
            </a:r>
            <a:r>
              <a:rPr lang="en-US" altLang="zh-CN"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SaveFile</a:t>
            </a:r>
            <a:endParaRPr lang="en-US" altLang="zh-CN">
              <a:ln>
                <a:solidFill>
                  <a:prstClr val="black">
                    <a:lumMod val="75000"/>
                    <a:lumOff val="25000"/>
                    <a:alpha val="10000"/>
                  </a:prstClr>
                </a:solidFill>
              </a:ln>
              <a:effectLst>
                <a:outerShdw blurRad="9525" dist="25400" dir="14640000" algn="tl" rotWithShape="0">
                  <a:prstClr val="black">
                    <a:alpha val="30000"/>
                  </a:prstClr>
                </a:outerShdw>
              </a:effectLst>
            </a:endParaRPr>
          </a:p>
          <a:p>
            <a:pPr marL="719455" lvl="1" indent="-269875"/>
            <a:r>
              <a:rPr lang="en-US" err="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ReadFile</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-&gt; B64Decode -&gt; Decrypt -&gt; Image</a:t>
            </a:r>
          </a:p>
        </p:txBody>
      </p:sp>
    </p:spTree>
    <p:extLst>
      <p:ext uri="{BB962C8B-B14F-4D97-AF65-F5344CB8AC3E}">
        <p14:creationId xmlns:p14="http://schemas.microsoft.com/office/powerpoint/2010/main" val="2370236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01F7F-C312-381C-751B-E34E3B78325B}"/>
              </a:ext>
            </a:extLst>
          </p:cNvPr>
          <p:cNvSpPr>
            <a:spLocks noGrp="1"/>
          </p:cNvSpPr>
          <p:nvPr>
            <p:ph type="title"/>
          </p:nvPr>
        </p:nvSpPr>
        <p:spPr/>
        <p:txBody>
          <a:bodyPr/>
          <a:lstStyle/>
          <a:p>
            <a:r>
              <a:rPr lang="en-CA" altLang="zh-CN"/>
              <a:t>Create the starter app</a:t>
            </a:r>
            <a:endParaRPr lang="zh-CN" altLang="en-US"/>
          </a:p>
        </p:txBody>
      </p:sp>
      <p:pic>
        <p:nvPicPr>
          <p:cNvPr id="5" name="Content Placeholder 4">
            <a:extLst>
              <a:ext uri="{FF2B5EF4-FFF2-40B4-BE49-F238E27FC236}">
                <a16:creationId xmlns:a16="http://schemas.microsoft.com/office/drawing/2014/main" id="{E321772D-9C89-3596-C40D-B378BBE1BF39}"/>
              </a:ext>
            </a:extLst>
          </p:cNvPr>
          <p:cNvPicPr>
            <a:picLocks noGrp="1" noChangeAspect="1"/>
          </p:cNvPicPr>
          <p:nvPr>
            <p:ph idx="1"/>
          </p:nvPr>
        </p:nvPicPr>
        <p:blipFill>
          <a:blip r:embed="rId2"/>
          <a:stretch>
            <a:fillRect/>
          </a:stretch>
        </p:blipFill>
        <p:spPr>
          <a:xfrm>
            <a:off x="3216657" y="2076450"/>
            <a:ext cx="5749160" cy="3714750"/>
          </a:xfrm>
        </p:spPr>
      </p:pic>
      <p:sp>
        <p:nvSpPr>
          <p:cNvPr id="6" name="TextBox 5">
            <a:extLst>
              <a:ext uri="{FF2B5EF4-FFF2-40B4-BE49-F238E27FC236}">
                <a16:creationId xmlns:a16="http://schemas.microsoft.com/office/drawing/2014/main" id="{1F1A75BB-F3C2-9172-5FB6-0A2FD0DDD234}"/>
              </a:ext>
            </a:extLst>
          </p:cNvPr>
          <p:cNvSpPr txBox="1"/>
          <p:nvPr/>
        </p:nvSpPr>
        <p:spPr>
          <a:xfrm>
            <a:off x="3807018" y="6063734"/>
            <a:ext cx="4567315" cy="369332"/>
          </a:xfrm>
          <a:prstGeom prst="rect">
            <a:avLst/>
          </a:prstGeom>
          <a:noFill/>
        </p:spPr>
        <p:txBody>
          <a:bodyPr wrap="square" rtlCol="0">
            <a:spAutoFit/>
          </a:bodyPr>
          <a:lstStyle/>
          <a:p>
            <a:pPr algn="ctr"/>
            <a:r>
              <a:rPr lang="en-CA" altLang="zh-CN"/>
              <a:t>Authentication type – Individual Accounts</a:t>
            </a:r>
            <a:endParaRPr lang="zh-CN" altLang="en-US"/>
          </a:p>
        </p:txBody>
      </p:sp>
    </p:spTree>
    <p:extLst>
      <p:ext uri="{BB962C8B-B14F-4D97-AF65-F5344CB8AC3E}">
        <p14:creationId xmlns:p14="http://schemas.microsoft.com/office/powerpoint/2010/main" val="1968861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63455-0868-D09E-42D7-2A6115FDC086}"/>
              </a:ext>
            </a:extLst>
          </p:cNvPr>
          <p:cNvSpPr>
            <a:spLocks noGrp="1"/>
          </p:cNvSpPr>
          <p:nvPr>
            <p:ph type="title"/>
          </p:nvPr>
        </p:nvSpPr>
        <p:spPr/>
        <p:txBody>
          <a:bodyPr>
            <a:noAutofit/>
          </a:bodyPr>
          <a:lstStyle/>
          <a:p>
            <a:r>
              <a:rPr lang="en-US" altLang="zh-CN" sz="3600"/>
              <a:t>Our database cannot be moved from the site and we need to be able to access it externally using a secure</a:t>
            </a:r>
            <a:br>
              <a:rPr lang="en-US" altLang="zh-CN" sz="3600"/>
            </a:br>
            <a:r>
              <a:rPr lang="en-US" altLang="zh-CN" sz="3600"/>
              <a:t>API. Can you explain the architecture of a secure API?</a:t>
            </a:r>
            <a:endParaRPr lang="zh-CN" altLang="en-US" sz="3600"/>
          </a:p>
        </p:txBody>
      </p:sp>
      <p:sp>
        <p:nvSpPr>
          <p:cNvPr id="3" name="Content Placeholder 2">
            <a:extLst>
              <a:ext uri="{FF2B5EF4-FFF2-40B4-BE49-F238E27FC236}">
                <a16:creationId xmlns:a16="http://schemas.microsoft.com/office/drawing/2014/main" id="{67B5E3DE-7AD4-1DA2-B7F2-BE1E4F61D258}"/>
              </a:ext>
            </a:extLst>
          </p:cNvPr>
          <p:cNvSpPr>
            <a:spLocks noGrp="1"/>
          </p:cNvSpPr>
          <p:nvPr>
            <p:ph idx="1"/>
          </p:nvPr>
        </p:nvSpPr>
        <p:spPr/>
        <p:txBody>
          <a:bodyPr>
            <a:normAutofit/>
          </a:bodyPr>
          <a:lstStyle/>
          <a:p>
            <a:r>
              <a:rPr lang="en-CA">
                <a:effectLst/>
              </a:rPr>
              <a:t>Authentication and Authorization</a:t>
            </a:r>
          </a:p>
          <a:p>
            <a:pPr lvl="1"/>
            <a:r>
              <a:rPr lang="en-CA">
                <a:effectLst/>
              </a:rPr>
              <a:t>secure access to content on your server</a:t>
            </a:r>
          </a:p>
          <a:p>
            <a:pPr lvl="1"/>
            <a:r>
              <a:rPr lang="en-CA">
                <a:effectLst/>
              </a:rPr>
              <a:t>Authentication confirms user identity</a:t>
            </a:r>
          </a:p>
          <a:p>
            <a:pPr lvl="1"/>
            <a:r>
              <a:rPr lang="en-CA">
                <a:effectLst/>
              </a:rPr>
              <a:t>Authorization determines what resources users get access</a:t>
            </a:r>
          </a:p>
          <a:p>
            <a:r>
              <a:rPr lang="en-CA">
                <a:effectLst/>
              </a:rPr>
              <a:t>Token-based security</a:t>
            </a:r>
          </a:p>
          <a:p>
            <a:r>
              <a:rPr lang="en-CA">
                <a:effectLst/>
              </a:rPr>
              <a:t>OAuth Authentication</a:t>
            </a:r>
          </a:p>
          <a:p>
            <a:r>
              <a:rPr lang="en-CA">
                <a:effectLst/>
              </a:rPr>
              <a:t>JSON Web Token</a:t>
            </a:r>
          </a:p>
          <a:p>
            <a:endParaRPr lang="en-CA">
              <a:effectLst/>
            </a:endParaRPr>
          </a:p>
          <a:p>
            <a:pPr indent="-305435"/>
            <a:endParaRPr lang="zh-CN">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2166366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E40E-AA09-5445-3456-D89FB74B69F7}"/>
              </a:ext>
            </a:extLst>
          </p:cNvPr>
          <p:cNvSpPr>
            <a:spLocks noGrp="1"/>
          </p:cNvSpPr>
          <p:nvPr>
            <p:ph type="title"/>
          </p:nvPr>
        </p:nvSpPr>
        <p:spPr/>
        <p:txBody>
          <a:bodyPr>
            <a:normAutofit fontScale="90000"/>
          </a:bodyPr>
          <a:lstStyle/>
          <a:p>
            <a:r>
              <a:rPr lang="en-US" altLang="zh-CN"/>
              <a:t>Can you recommend a secure framework for coding an API?</a:t>
            </a:r>
            <a:endParaRPr lang="zh-CN" altLang="en-US"/>
          </a:p>
        </p:txBody>
      </p:sp>
      <p:sp>
        <p:nvSpPr>
          <p:cNvPr id="3" name="Content Placeholder 2">
            <a:extLst>
              <a:ext uri="{FF2B5EF4-FFF2-40B4-BE49-F238E27FC236}">
                <a16:creationId xmlns:a16="http://schemas.microsoft.com/office/drawing/2014/main" id="{3985E91B-CE26-754D-3A22-D928B06265D7}"/>
              </a:ext>
            </a:extLst>
          </p:cNvPr>
          <p:cNvSpPr>
            <a:spLocks noGrp="1"/>
          </p:cNvSpPr>
          <p:nvPr>
            <p:ph idx="1"/>
          </p:nvPr>
        </p:nvSpPr>
        <p:spPr/>
        <p:txBody>
          <a:bodyPr/>
          <a:lstStyle/>
          <a:p>
            <a:pPr marL="37465" indent="0">
              <a:buNone/>
            </a:pPr>
            <a:r>
              <a:rPr lang="en-CA" altLang="zh-CN">
                <a:ln>
                  <a:solidFill>
                    <a:prstClr val="black">
                      <a:lumMod val="75000"/>
                      <a:lumOff val="25000"/>
                      <a:alpha val="10000"/>
                    </a:prstClr>
                  </a:solidFill>
                </a:ln>
                <a:effectLst>
                  <a:outerShdw blurRad="9525" dist="25400" dir="14640000" algn="tl" rotWithShape="0">
                    <a:prstClr val="black">
                      <a:alpha val="30000"/>
                    </a:prstClr>
                  </a:outerShdw>
                </a:effectLst>
              </a:rPr>
              <a:t>OAuth</a:t>
            </a:r>
          </a:p>
          <a:p>
            <a:pPr indent="-305435"/>
            <a:r>
              <a:rPr lang="en-CA">
                <a:effectLst/>
              </a:rPr>
              <a:t>Able to grant a third-party web site / application access to protected resources without revealing long-term credentials or identity </a:t>
            </a:r>
          </a:p>
          <a:p>
            <a:pPr indent="-305435"/>
            <a:r>
              <a:rPr lang="en-CA">
                <a:effectLst/>
              </a:rPr>
              <a:t>Limited access to a user's data without giving away a user's password </a:t>
            </a:r>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42789255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E40E-AA09-5445-3456-D89FB74B69F7}"/>
              </a:ext>
            </a:extLst>
          </p:cNvPr>
          <p:cNvSpPr>
            <a:spLocks noGrp="1"/>
          </p:cNvSpPr>
          <p:nvPr>
            <p:ph type="title"/>
          </p:nvPr>
        </p:nvSpPr>
        <p:spPr/>
        <p:txBody>
          <a:bodyPr>
            <a:normAutofit fontScale="90000"/>
          </a:bodyPr>
          <a:lstStyle/>
          <a:p>
            <a:r>
              <a:rPr lang="en-US" altLang="zh-CN"/>
              <a:t>What data interchange format should we use while transferring data between locations?</a:t>
            </a:r>
            <a:endParaRPr lang="zh-CN" altLang="en-US"/>
          </a:p>
        </p:txBody>
      </p:sp>
      <p:sp>
        <p:nvSpPr>
          <p:cNvPr id="3" name="Content Placeholder 2">
            <a:extLst>
              <a:ext uri="{FF2B5EF4-FFF2-40B4-BE49-F238E27FC236}">
                <a16:creationId xmlns:a16="http://schemas.microsoft.com/office/drawing/2014/main" id="{3985E91B-CE26-754D-3A22-D928B06265D7}"/>
              </a:ext>
            </a:extLst>
          </p:cNvPr>
          <p:cNvSpPr>
            <a:spLocks noGrp="1"/>
          </p:cNvSpPr>
          <p:nvPr>
            <p:ph idx="1"/>
          </p:nvPr>
        </p:nvSpPr>
        <p:spPr>
          <a:xfrm>
            <a:off x="913795" y="2076450"/>
            <a:ext cx="10353762" cy="4171950"/>
          </a:xfrm>
        </p:spPr>
        <p:txBody>
          <a:bodyPr>
            <a:normAutofit fontScale="92500" lnSpcReduction="20000"/>
          </a:bodyPr>
          <a:lstStyle/>
          <a:p>
            <a:pPr marL="37465" indent="0">
              <a:buNone/>
            </a:pPr>
            <a:r>
              <a:rPr lang="en-CA">
                <a:effectLst/>
              </a:rPr>
              <a:t>JavaScript Object Notation (JSON) </a:t>
            </a:r>
            <a:endParaRPr lang="en-CA" altLang="zh-CN">
              <a:ln>
                <a:solidFill>
                  <a:prstClr val="black">
                    <a:lumMod val="75000"/>
                    <a:lumOff val="25000"/>
                    <a:alpha val="10000"/>
                  </a:prstClr>
                </a:solidFill>
              </a:ln>
              <a:effectLst>
                <a:outerShdw blurRad="9525" dist="25400" dir="14640000" algn="tl" rotWithShape="0">
                  <a:prstClr val="black">
                    <a:alpha val="30000"/>
                  </a:prstClr>
                </a:outerShdw>
              </a:effectLst>
            </a:endParaRPr>
          </a:p>
          <a:p>
            <a:r>
              <a:rPr lang="en-CA">
                <a:effectLst/>
              </a:rPr>
              <a:t>Open-standard data format for semi- structured data</a:t>
            </a:r>
          </a:p>
          <a:p>
            <a:r>
              <a:rPr lang="en-CA">
                <a:effectLst/>
              </a:rPr>
              <a:t>Text-based - Readable by humans and machines</a:t>
            </a:r>
          </a:p>
          <a:p>
            <a:r>
              <a:rPr lang="en-CA">
                <a:effectLst/>
              </a:rPr>
              <a:t>Common for transferring data between servers and web applications </a:t>
            </a:r>
          </a:p>
          <a:p>
            <a:pPr lvl="1"/>
            <a:r>
              <a:rPr lang="en-CA">
                <a:effectLst/>
              </a:rPr>
              <a:t>those applications can often only receive data as text - JSON is text-based</a:t>
            </a:r>
          </a:p>
          <a:p>
            <a:r>
              <a:rPr lang="en-CA">
                <a:effectLst/>
              </a:rPr>
              <a:t>Benefit:</a:t>
            </a:r>
          </a:p>
          <a:p>
            <a:pPr lvl="1"/>
            <a:r>
              <a:rPr lang="en-CA">
                <a:effectLst/>
              </a:rPr>
              <a:t>Can easily be sent to and from a server and used by any programming language</a:t>
            </a:r>
          </a:p>
          <a:p>
            <a:pPr lvl="1"/>
            <a:r>
              <a:rPr lang="en-CA">
                <a:effectLst/>
              </a:rPr>
              <a:t>Data can be used like any other JavaScript object</a:t>
            </a:r>
          </a:p>
          <a:p>
            <a:pPr lvl="1"/>
            <a:r>
              <a:rPr lang="en-CA">
                <a:effectLst/>
              </a:rPr>
              <a:t>Store data in nested objects and arrays which contain values themselves - highly adaptable</a:t>
            </a:r>
          </a:p>
          <a:p>
            <a:pPr lvl="1"/>
            <a:r>
              <a:rPr lang="en-CA">
                <a:effectLst/>
              </a:rPr>
              <a:t>Simple design, flexibility, and ease of use and understanding</a:t>
            </a:r>
          </a:p>
        </p:txBody>
      </p:sp>
    </p:spTree>
    <p:extLst>
      <p:ext uri="{BB962C8B-B14F-4D97-AF65-F5344CB8AC3E}">
        <p14:creationId xmlns:p14="http://schemas.microsoft.com/office/powerpoint/2010/main" val="12009813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E40E-AA09-5445-3456-D89FB74B69F7}"/>
              </a:ext>
            </a:extLst>
          </p:cNvPr>
          <p:cNvSpPr>
            <a:spLocks noGrp="1"/>
          </p:cNvSpPr>
          <p:nvPr>
            <p:ph type="title"/>
          </p:nvPr>
        </p:nvSpPr>
        <p:spPr/>
        <p:txBody>
          <a:bodyPr>
            <a:normAutofit fontScale="90000"/>
          </a:bodyPr>
          <a:lstStyle/>
          <a:p>
            <a:r>
              <a:rPr lang="en-US" altLang="zh-CN"/>
              <a:t> How should we store our data in our many locations?</a:t>
            </a:r>
            <a:endParaRPr lang="zh-CN" altLang="en-US"/>
          </a:p>
        </p:txBody>
      </p:sp>
      <p:sp>
        <p:nvSpPr>
          <p:cNvPr id="3" name="Content Placeholder 2">
            <a:extLst>
              <a:ext uri="{FF2B5EF4-FFF2-40B4-BE49-F238E27FC236}">
                <a16:creationId xmlns:a16="http://schemas.microsoft.com/office/drawing/2014/main" id="{3985E91B-CE26-754D-3A22-D928B06265D7}"/>
              </a:ext>
            </a:extLst>
          </p:cNvPr>
          <p:cNvSpPr>
            <a:spLocks noGrp="1"/>
          </p:cNvSpPr>
          <p:nvPr>
            <p:ph idx="1"/>
          </p:nvPr>
        </p:nvSpPr>
        <p:spPr/>
        <p:txBody>
          <a:bodyPr>
            <a:normAutofit/>
          </a:bodyPr>
          <a:lstStyle/>
          <a:p>
            <a:pPr indent="-305435"/>
            <a:r>
              <a:rPr lang="en-CA" altLang="zh-CN">
                <a:ln>
                  <a:solidFill>
                    <a:prstClr val="black">
                      <a:lumMod val="75000"/>
                      <a:lumOff val="25000"/>
                      <a:alpha val="10000"/>
                    </a:prstClr>
                  </a:solidFill>
                </a:ln>
                <a:effectLst>
                  <a:outerShdw blurRad="9525" dist="25400" dir="14640000" algn="tl" rotWithShape="0">
                    <a:prstClr val="black">
                      <a:alpha val="30000"/>
                    </a:prstClr>
                  </a:outerShdw>
                </a:effectLst>
              </a:rPr>
              <a:t>Manage access to sensitive information</a:t>
            </a:r>
          </a:p>
          <a:p>
            <a:pPr indent="-305435"/>
            <a:r>
              <a:rPr lang="en-CA" altLang="zh-CN">
                <a:ln>
                  <a:solidFill>
                    <a:prstClr val="black">
                      <a:lumMod val="75000"/>
                      <a:lumOff val="25000"/>
                      <a:alpha val="10000"/>
                    </a:prstClr>
                  </a:solidFill>
                </a:ln>
                <a:effectLst>
                  <a:outerShdw blurRad="9525" dist="25400" dir="14640000" algn="tl" rotWithShape="0">
                    <a:prstClr val="black">
                      <a:alpha val="30000"/>
                    </a:prstClr>
                  </a:outerShdw>
                </a:effectLst>
              </a:rPr>
              <a:t>Encrypt everything</a:t>
            </a:r>
          </a:p>
          <a:p>
            <a:pPr indent="-305435"/>
            <a:r>
              <a:rPr lang="en-CA" altLang="zh-CN">
                <a:ln>
                  <a:solidFill>
                    <a:prstClr val="black">
                      <a:lumMod val="75000"/>
                      <a:lumOff val="25000"/>
                      <a:alpha val="10000"/>
                    </a:prstClr>
                  </a:solidFill>
                </a:ln>
                <a:effectLst>
                  <a:outerShdw blurRad="9525" dist="25400" dir="14640000" algn="tl" rotWithShape="0">
                    <a:prstClr val="black">
                      <a:alpha val="30000"/>
                    </a:prstClr>
                  </a:outerShdw>
                </a:effectLst>
              </a:rPr>
              <a:t>Protect user data at the source</a:t>
            </a:r>
            <a:endParaRPr lang="zh-CN">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zh-CN" alt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811050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8E40E-AA09-5445-3456-D89FB74B69F7}"/>
              </a:ext>
            </a:extLst>
          </p:cNvPr>
          <p:cNvSpPr>
            <a:spLocks noGrp="1"/>
          </p:cNvSpPr>
          <p:nvPr>
            <p:ph type="title"/>
          </p:nvPr>
        </p:nvSpPr>
        <p:spPr/>
        <p:txBody>
          <a:bodyPr>
            <a:normAutofit fontScale="90000"/>
          </a:bodyPr>
          <a:lstStyle/>
          <a:p>
            <a:r>
              <a:rPr lang="en-US" altLang="zh-CN"/>
              <a:t>What are the ethical concerns related to the transmission of personal data?</a:t>
            </a:r>
            <a:endParaRPr lang="zh-CN" altLang="en-US"/>
          </a:p>
        </p:txBody>
      </p:sp>
      <p:sp>
        <p:nvSpPr>
          <p:cNvPr id="3" name="Content Placeholder 2">
            <a:extLst>
              <a:ext uri="{FF2B5EF4-FFF2-40B4-BE49-F238E27FC236}">
                <a16:creationId xmlns:a16="http://schemas.microsoft.com/office/drawing/2014/main" id="{3985E91B-CE26-754D-3A22-D928B06265D7}"/>
              </a:ext>
            </a:extLst>
          </p:cNvPr>
          <p:cNvSpPr>
            <a:spLocks noGrp="1"/>
          </p:cNvSpPr>
          <p:nvPr>
            <p:ph idx="1"/>
          </p:nvPr>
        </p:nvSpPr>
        <p:spPr/>
        <p:txBody>
          <a:bodyPr/>
          <a:lstStyle/>
          <a:p>
            <a:pPr indent="-305435"/>
            <a:endParaRPr lang="zh-CN">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5" name="Picture 4" descr="Diagram, venn diagram&#10;&#10;Description automatically generated">
            <a:extLst>
              <a:ext uri="{FF2B5EF4-FFF2-40B4-BE49-F238E27FC236}">
                <a16:creationId xmlns:a16="http://schemas.microsoft.com/office/drawing/2014/main" id="{E540CAFC-0737-9B77-D6E9-4A4E122A6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479" y="1923174"/>
            <a:ext cx="6538394" cy="4325226"/>
          </a:xfrm>
          <a:prstGeom prst="rect">
            <a:avLst/>
          </a:prstGeom>
        </p:spPr>
      </p:pic>
    </p:spTree>
    <p:extLst>
      <p:ext uri="{BB962C8B-B14F-4D97-AF65-F5344CB8AC3E}">
        <p14:creationId xmlns:p14="http://schemas.microsoft.com/office/powerpoint/2010/main" val="3638422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hank you Stock Photos, Royalty Free Thank you Images | Depositphotos">
            <a:extLst>
              <a:ext uri="{FF2B5EF4-FFF2-40B4-BE49-F238E27FC236}">
                <a16:creationId xmlns:a16="http://schemas.microsoft.com/office/drawing/2014/main" id="{1617E7C2-0752-B7AF-F9C2-CCFE3AA864D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117493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D489-81FC-72ED-3E85-3B70736C95A1}"/>
              </a:ext>
            </a:extLst>
          </p:cNvPr>
          <p:cNvSpPr>
            <a:spLocks noGrp="1"/>
          </p:cNvSpPr>
          <p:nvPr>
            <p:ph type="title"/>
          </p:nvPr>
        </p:nvSpPr>
        <p:spPr/>
        <p:txBody>
          <a:bodyPr/>
          <a:lstStyle/>
          <a:p>
            <a:r>
              <a:rPr lang="en-CA" altLang="zh-CN"/>
              <a:t>Create the starter app</a:t>
            </a:r>
            <a:endParaRPr lang="zh-CN" altLang="en-US"/>
          </a:p>
        </p:txBody>
      </p:sp>
      <p:pic>
        <p:nvPicPr>
          <p:cNvPr id="5" name="Content Placeholder 4">
            <a:extLst>
              <a:ext uri="{FF2B5EF4-FFF2-40B4-BE49-F238E27FC236}">
                <a16:creationId xmlns:a16="http://schemas.microsoft.com/office/drawing/2014/main" id="{31220F7A-1E3E-217D-8C4D-24DF58422BBC}"/>
              </a:ext>
            </a:extLst>
          </p:cNvPr>
          <p:cNvPicPr>
            <a:picLocks noGrp="1" noChangeAspect="1"/>
          </p:cNvPicPr>
          <p:nvPr>
            <p:ph idx="1"/>
          </p:nvPr>
        </p:nvPicPr>
        <p:blipFill>
          <a:blip r:embed="rId2"/>
          <a:stretch>
            <a:fillRect/>
          </a:stretch>
        </p:blipFill>
        <p:spPr>
          <a:xfrm>
            <a:off x="2136938" y="2076450"/>
            <a:ext cx="7908598" cy="3714750"/>
          </a:xfrm>
        </p:spPr>
      </p:pic>
      <p:sp>
        <p:nvSpPr>
          <p:cNvPr id="6" name="TextBox 5">
            <a:extLst>
              <a:ext uri="{FF2B5EF4-FFF2-40B4-BE49-F238E27FC236}">
                <a16:creationId xmlns:a16="http://schemas.microsoft.com/office/drawing/2014/main" id="{25ED694B-E922-399A-F846-39CC704E3196}"/>
              </a:ext>
            </a:extLst>
          </p:cNvPr>
          <p:cNvSpPr txBox="1"/>
          <p:nvPr/>
        </p:nvSpPr>
        <p:spPr>
          <a:xfrm>
            <a:off x="3807018" y="5934670"/>
            <a:ext cx="4567315" cy="923330"/>
          </a:xfrm>
          <a:prstGeom prst="rect">
            <a:avLst/>
          </a:prstGeom>
          <a:noFill/>
        </p:spPr>
        <p:txBody>
          <a:bodyPr wrap="square" rtlCol="0">
            <a:spAutoFit/>
          </a:bodyPr>
          <a:lstStyle/>
          <a:p>
            <a:pPr algn="ctr"/>
            <a:r>
              <a:rPr lang="en-CA" altLang="zh-CN"/>
              <a:t>Add new folder “Models”</a:t>
            </a:r>
            <a:endParaRPr lang="zh-CN" altLang="en-US"/>
          </a:p>
          <a:p>
            <a:pPr algn="ctr"/>
            <a:r>
              <a:rPr lang="en-CA" altLang="zh-CN"/>
              <a:t>Add new class </a:t>
            </a:r>
            <a:r>
              <a:rPr lang="en-CA" altLang="zh-CN" err="1"/>
              <a:t>Contact.cs</a:t>
            </a:r>
            <a:r>
              <a:rPr lang="en-CA" altLang="zh-CN"/>
              <a:t> under Models folder</a:t>
            </a:r>
          </a:p>
          <a:p>
            <a:pPr algn="ctr"/>
            <a:r>
              <a:rPr lang="en-CA" altLang="zh-CN"/>
              <a:t>Input code</a:t>
            </a:r>
            <a:endParaRPr lang="zh-CN" altLang="en-US"/>
          </a:p>
        </p:txBody>
      </p:sp>
    </p:spTree>
    <p:extLst>
      <p:ext uri="{BB962C8B-B14F-4D97-AF65-F5344CB8AC3E}">
        <p14:creationId xmlns:p14="http://schemas.microsoft.com/office/powerpoint/2010/main" val="67420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D489-81FC-72ED-3E85-3B70736C95A1}"/>
              </a:ext>
            </a:extLst>
          </p:cNvPr>
          <p:cNvSpPr>
            <a:spLocks noGrp="1"/>
          </p:cNvSpPr>
          <p:nvPr>
            <p:ph type="title"/>
          </p:nvPr>
        </p:nvSpPr>
        <p:spPr/>
        <p:txBody>
          <a:bodyPr/>
          <a:lstStyle/>
          <a:p>
            <a:r>
              <a:rPr lang="en-CA" altLang="zh-CN"/>
              <a:t>Create the starter app</a:t>
            </a:r>
            <a:endParaRPr lang="zh-CN" altLang="en-US"/>
          </a:p>
        </p:txBody>
      </p:sp>
      <p:sp>
        <p:nvSpPr>
          <p:cNvPr id="6" name="TextBox 5">
            <a:extLst>
              <a:ext uri="{FF2B5EF4-FFF2-40B4-BE49-F238E27FC236}">
                <a16:creationId xmlns:a16="http://schemas.microsoft.com/office/drawing/2014/main" id="{25ED694B-E922-399A-F846-39CC704E3196}"/>
              </a:ext>
            </a:extLst>
          </p:cNvPr>
          <p:cNvSpPr txBox="1"/>
          <p:nvPr/>
        </p:nvSpPr>
        <p:spPr>
          <a:xfrm>
            <a:off x="1234897" y="6000749"/>
            <a:ext cx="9711558" cy="369332"/>
          </a:xfrm>
          <a:prstGeom prst="rect">
            <a:avLst/>
          </a:prstGeom>
          <a:noFill/>
        </p:spPr>
        <p:txBody>
          <a:bodyPr wrap="square" rtlCol="0">
            <a:spAutoFit/>
          </a:bodyPr>
          <a:lstStyle/>
          <a:p>
            <a:pPr algn="ctr"/>
            <a:r>
              <a:rPr lang="en-CA" altLang="zh-CN"/>
              <a:t>Add new scaffold MVC controller </a:t>
            </a:r>
            <a:r>
              <a:rPr lang="en-CA" altLang="zh-CN" err="1"/>
              <a:t>ContactsController</a:t>
            </a:r>
            <a:r>
              <a:rPr lang="en-CA" altLang="zh-CN"/>
              <a:t> under Models folder</a:t>
            </a:r>
          </a:p>
        </p:txBody>
      </p:sp>
      <p:pic>
        <p:nvPicPr>
          <p:cNvPr id="8" name="Content Placeholder 7">
            <a:extLst>
              <a:ext uri="{FF2B5EF4-FFF2-40B4-BE49-F238E27FC236}">
                <a16:creationId xmlns:a16="http://schemas.microsoft.com/office/drawing/2014/main" id="{B9E3168E-D3F6-879D-652E-3007B8B37412}"/>
              </a:ext>
            </a:extLst>
          </p:cNvPr>
          <p:cNvPicPr>
            <a:picLocks noGrp="1" noChangeAspect="1"/>
          </p:cNvPicPr>
          <p:nvPr>
            <p:ph idx="1"/>
          </p:nvPr>
        </p:nvPicPr>
        <p:blipFill>
          <a:blip r:embed="rId2"/>
          <a:stretch>
            <a:fillRect/>
          </a:stretch>
        </p:blipFill>
        <p:spPr>
          <a:xfrm>
            <a:off x="1298013" y="1866900"/>
            <a:ext cx="5885471" cy="3714750"/>
          </a:xfrm>
        </p:spPr>
      </p:pic>
      <p:pic>
        <p:nvPicPr>
          <p:cNvPr id="4" name="Picture 3">
            <a:extLst>
              <a:ext uri="{FF2B5EF4-FFF2-40B4-BE49-F238E27FC236}">
                <a16:creationId xmlns:a16="http://schemas.microsoft.com/office/drawing/2014/main" id="{A7FB741F-3687-0F5C-4FC5-49C73DFEDB72}"/>
              </a:ext>
            </a:extLst>
          </p:cNvPr>
          <p:cNvPicPr>
            <a:picLocks noChangeAspect="1"/>
          </p:cNvPicPr>
          <p:nvPr/>
        </p:nvPicPr>
        <p:blipFill>
          <a:blip r:embed="rId3"/>
          <a:stretch>
            <a:fillRect/>
          </a:stretch>
        </p:blipFill>
        <p:spPr>
          <a:xfrm>
            <a:off x="7951252" y="2171700"/>
            <a:ext cx="1924050" cy="3105150"/>
          </a:xfrm>
          <a:prstGeom prst="rect">
            <a:avLst/>
          </a:prstGeom>
        </p:spPr>
      </p:pic>
    </p:spTree>
    <p:extLst>
      <p:ext uri="{BB962C8B-B14F-4D97-AF65-F5344CB8AC3E}">
        <p14:creationId xmlns:p14="http://schemas.microsoft.com/office/powerpoint/2010/main" val="703009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AD489-81FC-72ED-3E85-3B70736C95A1}"/>
              </a:ext>
            </a:extLst>
          </p:cNvPr>
          <p:cNvSpPr>
            <a:spLocks noGrp="1"/>
          </p:cNvSpPr>
          <p:nvPr>
            <p:ph type="title"/>
          </p:nvPr>
        </p:nvSpPr>
        <p:spPr/>
        <p:txBody>
          <a:bodyPr/>
          <a:lstStyle/>
          <a:p>
            <a:r>
              <a:rPr lang="en-CA" altLang="zh-CN"/>
              <a:t>Create the starter app</a:t>
            </a:r>
            <a:endParaRPr lang="zh-CN" altLang="en-US"/>
          </a:p>
        </p:txBody>
      </p:sp>
      <p:sp>
        <p:nvSpPr>
          <p:cNvPr id="6" name="TextBox 5">
            <a:extLst>
              <a:ext uri="{FF2B5EF4-FFF2-40B4-BE49-F238E27FC236}">
                <a16:creationId xmlns:a16="http://schemas.microsoft.com/office/drawing/2014/main" id="{25ED694B-E922-399A-F846-39CC704E3196}"/>
              </a:ext>
            </a:extLst>
          </p:cNvPr>
          <p:cNvSpPr txBox="1"/>
          <p:nvPr/>
        </p:nvSpPr>
        <p:spPr>
          <a:xfrm>
            <a:off x="749672" y="6000749"/>
            <a:ext cx="10951638" cy="646331"/>
          </a:xfrm>
          <a:prstGeom prst="rect">
            <a:avLst/>
          </a:prstGeom>
          <a:noFill/>
        </p:spPr>
        <p:txBody>
          <a:bodyPr wrap="square" lIns="91440" tIns="45720" rIns="91440" bIns="45720" rtlCol="0" anchor="t">
            <a:spAutoFit/>
          </a:bodyPr>
          <a:lstStyle/>
          <a:p>
            <a:pPr algn="ctr"/>
            <a:r>
              <a:rPr lang="en-CA" altLang="zh-CN"/>
              <a:t>Run “</a:t>
            </a:r>
            <a:r>
              <a:rPr lang="en-US" altLang="zh-CN"/>
              <a:t>dotnet add </a:t>
            </a:r>
            <a:r>
              <a:rPr lang="en-US" altLang="zh-CN" err="1"/>
              <a:t>ContactManager</a:t>
            </a:r>
            <a:r>
              <a:rPr lang="en-US" altLang="zh-CN"/>
              <a:t> package </a:t>
            </a:r>
            <a:r>
              <a:rPr lang="en-US" altLang="zh-CN" err="1"/>
              <a:t>Microsoft.VisualStudio.Web.CodeGeneration.Design</a:t>
            </a:r>
            <a:r>
              <a:rPr lang="en-US" altLang="zh-CN"/>
              <a:t>” in PMC</a:t>
            </a:r>
          </a:p>
          <a:p>
            <a:pPr algn="ctr"/>
            <a:r>
              <a:rPr lang="en-CA" altLang="zh-CN"/>
              <a:t>Install  “dotnet-</a:t>
            </a:r>
            <a:r>
              <a:rPr lang="en-CA" altLang="zh-CN" err="1"/>
              <a:t>aspnet</a:t>
            </a:r>
            <a:r>
              <a:rPr lang="en-CA" altLang="zh-CN"/>
              <a:t>-</a:t>
            </a:r>
            <a:r>
              <a:rPr lang="en-CA" altLang="zh-CN" err="1"/>
              <a:t>codegenerator</a:t>
            </a:r>
            <a:r>
              <a:rPr lang="en-CA" altLang="zh-CN"/>
              <a:t>” --- </a:t>
            </a:r>
            <a:r>
              <a:rPr lang="en-CA" altLang="zh-CN">
                <a:ea typeface="+mn-lt"/>
                <a:cs typeface="+mn-lt"/>
              </a:rPr>
              <a:t>dotnet tool install -g dotnet-</a:t>
            </a:r>
            <a:r>
              <a:rPr lang="en-CA" altLang="zh-CN" err="1">
                <a:ea typeface="+mn-lt"/>
                <a:cs typeface="+mn-lt"/>
              </a:rPr>
              <a:t>aspnet</a:t>
            </a:r>
            <a:r>
              <a:rPr lang="en-CA" altLang="zh-CN">
                <a:ea typeface="+mn-lt"/>
                <a:cs typeface="+mn-lt"/>
              </a:rPr>
              <a:t>-</a:t>
            </a:r>
            <a:r>
              <a:rPr lang="en-CA" altLang="zh-CN" err="1">
                <a:ea typeface="+mn-lt"/>
                <a:cs typeface="+mn-lt"/>
              </a:rPr>
              <a:t>codegenerator</a:t>
            </a:r>
            <a:r>
              <a:rPr lang="en-US" altLang="zh-CN"/>
              <a:t> </a:t>
            </a:r>
            <a:endParaRPr lang="en-CA" altLang="zh-CN"/>
          </a:p>
        </p:txBody>
      </p:sp>
      <p:pic>
        <p:nvPicPr>
          <p:cNvPr id="12" name="Content Placeholder 11">
            <a:extLst>
              <a:ext uri="{FF2B5EF4-FFF2-40B4-BE49-F238E27FC236}">
                <a16:creationId xmlns:a16="http://schemas.microsoft.com/office/drawing/2014/main" id="{130282EC-9A30-550E-19BA-BB63524FF009}"/>
              </a:ext>
            </a:extLst>
          </p:cNvPr>
          <p:cNvPicPr>
            <a:picLocks noGrp="1" noChangeAspect="1"/>
          </p:cNvPicPr>
          <p:nvPr>
            <p:ph idx="1"/>
          </p:nvPr>
        </p:nvPicPr>
        <p:blipFill>
          <a:blip r:embed="rId2"/>
          <a:stretch>
            <a:fillRect/>
          </a:stretch>
        </p:blipFill>
        <p:spPr>
          <a:xfrm>
            <a:off x="809986" y="1866900"/>
            <a:ext cx="7060603" cy="2327413"/>
          </a:xfrm>
        </p:spPr>
      </p:pic>
      <p:pic>
        <p:nvPicPr>
          <p:cNvPr id="5" name="Content Placeholder 13">
            <a:extLst>
              <a:ext uri="{FF2B5EF4-FFF2-40B4-BE49-F238E27FC236}">
                <a16:creationId xmlns:a16="http://schemas.microsoft.com/office/drawing/2014/main" id="{CC0E5021-BFB1-8106-F66F-A7078D10D741}"/>
              </a:ext>
            </a:extLst>
          </p:cNvPr>
          <p:cNvPicPr>
            <a:picLocks noChangeAspect="1"/>
          </p:cNvPicPr>
          <p:nvPr/>
        </p:nvPicPr>
        <p:blipFill>
          <a:blip r:embed="rId3"/>
          <a:stretch>
            <a:fillRect/>
          </a:stretch>
        </p:blipFill>
        <p:spPr>
          <a:xfrm>
            <a:off x="3608852" y="3586999"/>
            <a:ext cx="7658705" cy="197873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101569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76243-3390-AC12-EB33-D5BAD585D439}"/>
              </a:ext>
            </a:extLst>
          </p:cNvPr>
          <p:cNvSpPr>
            <a:spLocks noGrp="1"/>
          </p:cNvSpPr>
          <p:nvPr>
            <p:ph type="title"/>
          </p:nvPr>
        </p:nvSpPr>
        <p:spPr/>
        <p:txBody>
          <a:bodyPr/>
          <a:lstStyle/>
          <a:p>
            <a:r>
              <a:rPr lang="en-CA" altLang="zh-CN"/>
              <a:t>Create the starter app</a:t>
            </a:r>
            <a:endParaRPr lang="zh-CN" altLang="en-US"/>
          </a:p>
        </p:txBody>
      </p:sp>
      <p:pic>
        <p:nvPicPr>
          <p:cNvPr id="7" name="Content Placeholder 6">
            <a:extLst>
              <a:ext uri="{FF2B5EF4-FFF2-40B4-BE49-F238E27FC236}">
                <a16:creationId xmlns:a16="http://schemas.microsoft.com/office/drawing/2014/main" id="{D361C635-BF89-AD7B-1CE5-76ACA600DBEC}"/>
              </a:ext>
            </a:extLst>
          </p:cNvPr>
          <p:cNvPicPr>
            <a:picLocks noGrp="1" noChangeAspect="1"/>
          </p:cNvPicPr>
          <p:nvPr>
            <p:ph idx="1"/>
          </p:nvPr>
        </p:nvPicPr>
        <p:blipFill>
          <a:blip r:embed="rId2"/>
          <a:stretch>
            <a:fillRect/>
          </a:stretch>
        </p:blipFill>
        <p:spPr>
          <a:xfrm>
            <a:off x="2170112" y="2076450"/>
            <a:ext cx="7842250" cy="3714750"/>
          </a:xfrm>
        </p:spPr>
      </p:pic>
      <p:sp>
        <p:nvSpPr>
          <p:cNvPr id="8" name="TextBox 7">
            <a:extLst>
              <a:ext uri="{FF2B5EF4-FFF2-40B4-BE49-F238E27FC236}">
                <a16:creationId xmlns:a16="http://schemas.microsoft.com/office/drawing/2014/main" id="{21173ABF-78E7-329C-3EFD-6E2152A98FA8}"/>
              </a:ext>
            </a:extLst>
          </p:cNvPr>
          <p:cNvSpPr txBox="1"/>
          <p:nvPr/>
        </p:nvSpPr>
        <p:spPr>
          <a:xfrm>
            <a:off x="913795" y="6000749"/>
            <a:ext cx="10353762" cy="646331"/>
          </a:xfrm>
          <a:prstGeom prst="rect">
            <a:avLst/>
          </a:prstGeom>
          <a:noFill/>
        </p:spPr>
        <p:txBody>
          <a:bodyPr wrap="square" lIns="91440" tIns="45720" rIns="91440" bIns="45720" rtlCol="0" anchor="t">
            <a:spAutoFit/>
          </a:bodyPr>
          <a:lstStyle/>
          <a:p>
            <a:pPr algn="ctr"/>
            <a:r>
              <a:rPr lang="en-CA" altLang="zh-CN"/>
              <a:t>Scaffold Contact Model --- </a:t>
            </a:r>
            <a:r>
              <a:rPr lang="en-CA">
                <a:ea typeface="+mn-lt"/>
                <a:cs typeface="+mn-lt"/>
              </a:rPr>
              <a:t>dotnet </a:t>
            </a:r>
            <a:r>
              <a:rPr lang="en-CA" err="1">
                <a:ea typeface="+mn-lt"/>
                <a:cs typeface="+mn-lt"/>
              </a:rPr>
              <a:t>aspnet-codegenerator</a:t>
            </a:r>
            <a:r>
              <a:rPr lang="en-CA">
                <a:ea typeface="+mn-lt"/>
                <a:cs typeface="+mn-lt"/>
              </a:rPr>
              <a:t> </a:t>
            </a:r>
            <a:r>
              <a:rPr lang="en-CA" err="1">
                <a:ea typeface="+mn-lt"/>
                <a:cs typeface="+mn-lt"/>
              </a:rPr>
              <a:t>razorpage</a:t>
            </a:r>
            <a:r>
              <a:rPr lang="en-CA">
                <a:ea typeface="+mn-lt"/>
                <a:cs typeface="+mn-lt"/>
              </a:rPr>
              <a:t> -m Contact -</a:t>
            </a:r>
            <a:r>
              <a:rPr lang="en-CA" err="1">
                <a:ea typeface="+mn-lt"/>
                <a:cs typeface="+mn-lt"/>
              </a:rPr>
              <a:t>udl</a:t>
            </a:r>
            <a:r>
              <a:rPr lang="en-CA">
                <a:ea typeface="+mn-lt"/>
                <a:cs typeface="+mn-lt"/>
              </a:rPr>
              <a:t> -dc </a:t>
            </a:r>
            <a:r>
              <a:rPr lang="en-CA" err="1">
                <a:ea typeface="+mn-lt"/>
                <a:cs typeface="+mn-lt"/>
              </a:rPr>
              <a:t>ApplicationDbContext</a:t>
            </a:r>
            <a:r>
              <a:rPr lang="en-CA">
                <a:ea typeface="+mn-lt"/>
                <a:cs typeface="+mn-lt"/>
              </a:rPr>
              <a:t> -</a:t>
            </a:r>
            <a:r>
              <a:rPr lang="en-CA" err="1">
                <a:ea typeface="+mn-lt"/>
                <a:cs typeface="+mn-lt"/>
              </a:rPr>
              <a:t>outDir</a:t>
            </a:r>
            <a:r>
              <a:rPr lang="en-CA">
                <a:ea typeface="+mn-lt"/>
                <a:cs typeface="+mn-lt"/>
              </a:rPr>
              <a:t> Pages\Contacts --referenceScriptLibraries</a:t>
            </a:r>
            <a:endParaRPr lang="en-CA" altLang="zh-CN"/>
          </a:p>
        </p:txBody>
      </p:sp>
    </p:spTree>
    <p:extLst>
      <p:ext uri="{BB962C8B-B14F-4D97-AF65-F5344CB8AC3E}">
        <p14:creationId xmlns:p14="http://schemas.microsoft.com/office/powerpoint/2010/main" val="7198736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{B36DD26C-C51D-476A-94A0-DF5DA7FA59A6}tf12214701_win32</Template>
  <TotalTime>0</TotalTime>
  <Words>2799</Words>
  <Application>Microsoft Office PowerPoint</Application>
  <PresentationFormat>Widescreen</PresentationFormat>
  <Paragraphs>267</Paragraphs>
  <Slides>55</Slides>
  <Notes>22</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SlateVTI</vt:lpstr>
      <vt:lpstr>BDAT1001 – 04 Information Encoding Standards  Authorization and Authentication</vt:lpstr>
      <vt:lpstr>Agenda</vt:lpstr>
      <vt:lpstr>Part 1</vt:lpstr>
      <vt:lpstr>Create the Starter App</vt:lpstr>
      <vt:lpstr>Create the starter app</vt:lpstr>
      <vt:lpstr>Create the starter app</vt:lpstr>
      <vt:lpstr>Create the starter app</vt:lpstr>
      <vt:lpstr>Create the starter app</vt:lpstr>
      <vt:lpstr>Create the starter app</vt:lpstr>
      <vt:lpstr>Create the starter app</vt:lpstr>
      <vt:lpstr>Create the starter app</vt:lpstr>
      <vt:lpstr>Create the starter app</vt:lpstr>
      <vt:lpstr>Create the starter app</vt:lpstr>
      <vt:lpstr>Create the starter app</vt:lpstr>
      <vt:lpstr>Create the starter app</vt:lpstr>
      <vt:lpstr>Secure User Data</vt:lpstr>
      <vt:lpstr>Tie the contact data to the user</vt:lpstr>
      <vt:lpstr>Tie the contact data to the user</vt:lpstr>
      <vt:lpstr>Add Role services to Identity</vt:lpstr>
      <vt:lpstr>Require authenticated users</vt:lpstr>
      <vt:lpstr>Configure the test account</vt:lpstr>
      <vt:lpstr>Configure the test account</vt:lpstr>
      <vt:lpstr>Create the test accounts and update the contacts</vt:lpstr>
      <vt:lpstr>Create the test accounts and update the contacts</vt:lpstr>
      <vt:lpstr>Create the test accounts and update the contacts</vt:lpstr>
      <vt:lpstr>Create and Register owner, manager, and administrator authorization handlers</vt:lpstr>
      <vt:lpstr>Create owner authorization handlers</vt:lpstr>
      <vt:lpstr>Create a manager authorization handler</vt:lpstr>
      <vt:lpstr>Create an administrator authorization handler</vt:lpstr>
      <vt:lpstr>Register the authorization handlers</vt:lpstr>
      <vt:lpstr>Support authorization</vt:lpstr>
      <vt:lpstr>Review the contact operations requirements class</vt:lpstr>
      <vt:lpstr>Create a base class for the Contacts Razor Pages</vt:lpstr>
      <vt:lpstr>Update the Create Model</vt:lpstr>
      <vt:lpstr>Update the IndexModel</vt:lpstr>
      <vt:lpstr>Update the EditModel</vt:lpstr>
      <vt:lpstr>Update the DeleteModel</vt:lpstr>
      <vt:lpstr>Inject the authorization service into the views</vt:lpstr>
      <vt:lpstr>Inject the authorization service into the views</vt:lpstr>
      <vt:lpstr>Inject the authorization service into the views</vt:lpstr>
      <vt:lpstr>Inject the authorization service into the views</vt:lpstr>
      <vt:lpstr>Update the Details</vt:lpstr>
      <vt:lpstr>Differences between Challenge and Forbid</vt:lpstr>
      <vt:lpstr>Testing the App</vt:lpstr>
      <vt:lpstr>Testing the App</vt:lpstr>
      <vt:lpstr>Part 2</vt:lpstr>
      <vt:lpstr>How can we transfer personal data securely within a company’s network?</vt:lpstr>
      <vt:lpstr>What security protocol is best for transferring personal files?</vt:lpstr>
      <vt:lpstr>Can we encode and encrypt images?</vt:lpstr>
      <vt:lpstr>Our database cannot be moved from the site and we need to be able to access it externally using a secure API. Can you explain the architecture of a secure API?</vt:lpstr>
      <vt:lpstr>Can you recommend a secure framework for coding an API?</vt:lpstr>
      <vt:lpstr>What data interchange format should we use while transferring data between locations?</vt:lpstr>
      <vt:lpstr> How should we store our data in our many locations?</vt:lpstr>
      <vt:lpstr>What are the ethical concerns related to the transmission of personal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BDAT1001 – 04 Information Encoding Standards  Authorization and Authentication</dc:title>
  <dc:creator>Ching Yu Kwan</dc:creator>
  <cp:lastModifiedBy>Ching Yu Kwan</cp:lastModifiedBy>
  <cp:revision>3</cp:revision>
  <dcterms:created xsi:type="dcterms:W3CDTF">2022-08-01T14:26:43Z</dcterms:created>
  <dcterms:modified xsi:type="dcterms:W3CDTF">2022-08-09T06:23:34Z</dcterms:modified>
</cp:coreProperties>
</file>